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7"/>
  </p:notesMasterIdLst>
  <p:sldIdLst>
    <p:sldId id="256" r:id="rId5"/>
    <p:sldId id="257" r:id="rId6"/>
    <p:sldId id="258" r:id="rId7"/>
    <p:sldId id="259" r:id="rId8"/>
    <p:sldId id="264" r:id="rId9"/>
    <p:sldId id="266" r:id="rId10"/>
    <p:sldId id="267" r:id="rId11"/>
    <p:sldId id="260" r:id="rId12"/>
    <p:sldId id="261" r:id="rId13"/>
    <p:sldId id="262" r:id="rId14"/>
    <p:sldId id="263" r:id="rId15"/>
    <p:sldId id="265"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6132" autoAdjust="0"/>
  </p:normalViewPr>
  <p:slideViewPr>
    <p:cSldViewPr snapToGrid="0">
      <p:cViewPr varScale="1">
        <p:scale>
          <a:sx n="50" d="100"/>
          <a:sy n="50" d="100"/>
        </p:scale>
        <p:origin x="128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 MINTON (Knypersley First School)" userId="fef518df-b082-4f9c-8c96-cf644c810238" providerId="ADAL" clId="{C289144D-A5D6-4E1A-9E49-B87EC7FD18AA}"/>
    <pc:docChg chg="modSld">
      <pc:chgData name="N. MINTON (Knypersley First School)" userId="fef518df-b082-4f9c-8c96-cf644c810238" providerId="ADAL" clId="{C289144D-A5D6-4E1A-9E49-B87EC7FD18AA}" dt="2024-09-29T18:45:48.249" v="23" actId="20577"/>
      <pc:docMkLst>
        <pc:docMk/>
      </pc:docMkLst>
      <pc:sldChg chg="modSp mod">
        <pc:chgData name="N. MINTON (Knypersley First School)" userId="fef518df-b082-4f9c-8c96-cf644c810238" providerId="ADAL" clId="{C289144D-A5D6-4E1A-9E49-B87EC7FD18AA}" dt="2024-09-29T18:45:48.249" v="23" actId="20577"/>
        <pc:sldMkLst>
          <pc:docMk/>
          <pc:sldMk cId="1773826770" sldId="256"/>
        </pc:sldMkLst>
        <pc:spChg chg="mod">
          <ac:chgData name="N. MINTON (Knypersley First School)" userId="fef518df-b082-4f9c-8c96-cf644c810238" providerId="ADAL" clId="{C289144D-A5D6-4E1A-9E49-B87EC7FD18AA}" dt="2024-09-29T18:45:48.249" v="23" actId="20577"/>
          <ac:spMkLst>
            <pc:docMk/>
            <pc:sldMk cId="1773826770" sldId="256"/>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808D83-D0C1-40E2-9066-044D464AFC4A}" type="datetimeFigureOut">
              <a:rPr lang="en-GB" smtClean="0"/>
              <a:t>29/09/2024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ABF551-EFCE-4EED-BE47-1E30CE04B3F2}" type="slidenum">
              <a:rPr lang="en-GB" smtClean="0"/>
              <a:t>‹#›</a:t>
            </a:fld>
            <a:endParaRPr lang="en-GB"/>
          </a:p>
        </p:txBody>
      </p:sp>
    </p:spTree>
    <p:extLst>
      <p:ext uri="{BB962C8B-B14F-4D97-AF65-F5344CB8AC3E}">
        <p14:creationId xmlns:p14="http://schemas.microsoft.com/office/powerpoint/2010/main" val="1482394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6ABF551-EFCE-4EED-BE47-1E30CE04B3F2}" type="slidenum">
              <a:rPr lang="en-GB" smtClean="0"/>
              <a:t>2</a:t>
            </a:fld>
            <a:endParaRPr lang="en-GB"/>
          </a:p>
        </p:txBody>
      </p:sp>
    </p:spTree>
    <p:extLst>
      <p:ext uri="{BB962C8B-B14F-4D97-AF65-F5344CB8AC3E}">
        <p14:creationId xmlns:p14="http://schemas.microsoft.com/office/powerpoint/2010/main" val="683149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Exciting time</a:t>
            </a:r>
          </a:p>
          <a:p>
            <a:r>
              <a:rPr lang="en-GB" dirty="0"/>
              <a:t>Could organise some sleep overs before to help with being away from home.</a:t>
            </a:r>
          </a:p>
        </p:txBody>
      </p:sp>
      <p:sp>
        <p:nvSpPr>
          <p:cNvPr id="4" name="Slide Number Placeholder 3"/>
          <p:cNvSpPr>
            <a:spLocks noGrp="1"/>
          </p:cNvSpPr>
          <p:nvPr>
            <p:ph type="sldNum" sz="quarter" idx="5"/>
          </p:nvPr>
        </p:nvSpPr>
        <p:spPr/>
        <p:txBody>
          <a:bodyPr/>
          <a:lstStyle/>
          <a:p>
            <a:fld id="{D6ABF551-EFCE-4EED-BE47-1E30CE04B3F2}" type="slidenum">
              <a:rPr lang="en-GB" smtClean="0"/>
              <a:t>3</a:t>
            </a:fld>
            <a:endParaRPr lang="en-GB"/>
          </a:p>
        </p:txBody>
      </p:sp>
    </p:spTree>
    <p:extLst>
      <p:ext uri="{BB962C8B-B14F-4D97-AF65-F5344CB8AC3E}">
        <p14:creationId xmlns:p14="http://schemas.microsoft.com/office/powerpoint/2010/main" val="2349367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Adults- taking our adults- list adults. We will be there for the whole trip, we sleep over with them. We sit outside the dorms until everyone settles. Our rooms are accessible to the children. We will be available day and night</a:t>
            </a:r>
          </a:p>
          <a:p>
            <a:r>
              <a:rPr lang="en-GB" dirty="0"/>
              <a:t>We take part in all activities with the children and each group has an instructor. There is always an onsite member of </a:t>
            </a:r>
            <a:r>
              <a:rPr lang="en-GB" dirty="0" err="1"/>
              <a:t>Standon</a:t>
            </a:r>
            <a:r>
              <a:rPr lang="en-GB" dirty="0"/>
              <a:t> Bowers staff.</a:t>
            </a:r>
          </a:p>
          <a:p>
            <a:r>
              <a:rPr lang="en-GB" dirty="0"/>
              <a:t>The boys are in one dorm, girls are in the other dorm- please practise making a bed, single duvet and base sheet.</a:t>
            </a:r>
          </a:p>
          <a:p>
            <a:r>
              <a:rPr lang="en-GB" dirty="0"/>
              <a:t>Lots of exciting activities which we will show you further in the presentation. On the website it shows BMX and water sports but we don’t do those due to age restrictions.</a:t>
            </a:r>
          </a:p>
          <a:p>
            <a:r>
              <a:rPr lang="en-GB" dirty="0"/>
              <a:t>All meals are provided, hearty portions, a menu will be provided closer to. We can advise </a:t>
            </a:r>
            <a:r>
              <a:rPr lang="en-GB" dirty="0" err="1"/>
              <a:t>Standon</a:t>
            </a:r>
            <a:r>
              <a:rPr lang="en-GB" dirty="0"/>
              <a:t> Bowers on any dietary requirements.</a:t>
            </a:r>
          </a:p>
          <a:p>
            <a:r>
              <a:rPr lang="en-GB" dirty="0"/>
              <a:t>Any fussy eaters please let us know.</a:t>
            </a:r>
          </a:p>
          <a:p>
            <a:r>
              <a:rPr lang="en-GB" dirty="0"/>
              <a:t>All groups get chores to get earn points for their team. Chores don’t take too long they have time to explore and free time.</a:t>
            </a:r>
          </a:p>
          <a:p>
            <a:endParaRPr lang="en-GB" dirty="0"/>
          </a:p>
          <a:p>
            <a:endParaRPr lang="en-GB" dirty="0"/>
          </a:p>
        </p:txBody>
      </p:sp>
      <p:sp>
        <p:nvSpPr>
          <p:cNvPr id="4" name="Slide Number Placeholder 3"/>
          <p:cNvSpPr>
            <a:spLocks noGrp="1"/>
          </p:cNvSpPr>
          <p:nvPr>
            <p:ph type="sldNum" sz="quarter" idx="5"/>
          </p:nvPr>
        </p:nvSpPr>
        <p:spPr/>
        <p:txBody>
          <a:bodyPr/>
          <a:lstStyle/>
          <a:p>
            <a:fld id="{D6ABF551-EFCE-4EED-BE47-1E30CE04B3F2}" type="slidenum">
              <a:rPr lang="en-GB" smtClean="0"/>
              <a:t>4</a:t>
            </a:fld>
            <a:endParaRPr lang="en-GB"/>
          </a:p>
        </p:txBody>
      </p:sp>
    </p:spTree>
    <p:extLst>
      <p:ext uri="{BB962C8B-B14F-4D97-AF65-F5344CB8AC3E}">
        <p14:creationId xmlns:p14="http://schemas.microsoft.com/office/powerpoint/2010/main" val="2288683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will be given a kit list- most important- waterproof coat, wellies or boots, indoor and outdoor trainers specifically labelled so children know which is which.</a:t>
            </a:r>
          </a:p>
          <a:p>
            <a:r>
              <a:rPr lang="en-GB" dirty="0"/>
              <a:t>Name every item- socks, underwear, towels everything!</a:t>
            </a:r>
          </a:p>
          <a:p>
            <a:r>
              <a:rPr lang="en-GB" dirty="0"/>
              <a:t>Pack case with your child so they know what is in it. Don’t take hairspray or spray deodorant. The smoke alarms will go off and we will end up outside in the night. If they need deodorant they will need to bring roll on.</a:t>
            </a:r>
          </a:p>
          <a:p>
            <a:r>
              <a:rPr lang="en-GB" dirty="0"/>
              <a:t>Money- No more that £5 for the gift shop</a:t>
            </a:r>
          </a:p>
          <a:p>
            <a:r>
              <a:rPr lang="en-GB" dirty="0"/>
              <a:t>Medication- all medication must be handed to member of staff, inhaler, multi vitamins. Can’t take risk of children giving meds to others.</a:t>
            </a:r>
          </a:p>
          <a:p>
            <a:r>
              <a:rPr lang="en-GB" dirty="0"/>
              <a:t>There will be a medication form.</a:t>
            </a:r>
          </a:p>
          <a:p>
            <a:r>
              <a:rPr lang="en-GB" dirty="0"/>
              <a:t>Provided- pillow, mattress, duvet. They need duvet and pillow cover.</a:t>
            </a:r>
          </a:p>
          <a:p>
            <a:r>
              <a:rPr lang="en-GB" dirty="0"/>
              <a:t>They are allowed to take a small snack- small packet of </a:t>
            </a:r>
            <a:r>
              <a:rPr lang="en-GB" dirty="0" err="1"/>
              <a:t>haribo</a:t>
            </a:r>
            <a:r>
              <a:rPr lang="en-GB" dirty="0"/>
              <a:t>, or small bag of crisps not share bags. </a:t>
            </a:r>
          </a:p>
          <a:p>
            <a:endParaRPr lang="en-GB" dirty="0"/>
          </a:p>
          <a:p>
            <a:endParaRPr lang="en-GB" dirty="0"/>
          </a:p>
        </p:txBody>
      </p:sp>
      <p:sp>
        <p:nvSpPr>
          <p:cNvPr id="4" name="Slide Number Placeholder 3"/>
          <p:cNvSpPr>
            <a:spLocks noGrp="1"/>
          </p:cNvSpPr>
          <p:nvPr>
            <p:ph type="sldNum" sz="quarter" idx="5"/>
          </p:nvPr>
        </p:nvSpPr>
        <p:spPr/>
        <p:txBody>
          <a:bodyPr/>
          <a:lstStyle/>
          <a:p>
            <a:fld id="{D6ABF551-EFCE-4EED-BE47-1E30CE04B3F2}" type="slidenum">
              <a:rPr lang="en-GB" smtClean="0"/>
              <a:t>8</a:t>
            </a:fld>
            <a:endParaRPr lang="en-GB"/>
          </a:p>
        </p:txBody>
      </p:sp>
    </p:spTree>
    <p:extLst>
      <p:ext uri="{BB962C8B-B14F-4D97-AF65-F5344CB8AC3E}">
        <p14:creationId xmlns:p14="http://schemas.microsoft.com/office/powerpoint/2010/main" val="2857852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will tweet when we can and what we can however we cannot keep a track of exactly who we have tweeted. Limited internet access. Our role to be with your children not just to follow them and take pictures. </a:t>
            </a:r>
          </a:p>
          <a:p>
            <a:r>
              <a:rPr lang="en-GB" dirty="0"/>
              <a:t>No technology for any child- no tablets, watches, phone, game consoles.</a:t>
            </a:r>
          </a:p>
          <a:p>
            <a:r>
              <a:rPr lang="en-GB" dirty="0"/>
              <a:t>Staff have mobile phones for emergency use only and to keep school updated.</a:t>
            </a:r>
          </a:p>
          <a:p>
            <a:r>
              <a:rPr lang="en-GB" dirty="0"/>
              <a:t>In the event of the injury you will be contacted by the school office. If you receive a call from an unknown or blocked number it could be us if we need to administer </a:t>
            </a:r>
            <a:r>
              <a:rPr lang="en-GB" dirty="0" err="1"/>
              <a:t>calpol</a:t>
            </a:r>
            <a:r>
              <a:rPr lang="en-GB" dirty="0"/>
              <a:t>.</a:t>
            </a:r>
          </a:p>
          <a:p>
            <a:r>
              <a:rPr lang="en-GB" dirty="0"/>
              <a:t>Office updates will update your periodically to let you know when we arrive and when we are due back to school. </a:t>
            </a:r>
          </a:p>
          <a:p>
            <a:r>
              <a:rPr lang="en-GB" dirty="0"/>
              <a:t>Please do not contact the office staff. </a:t>
            </a:r>
          </a:p>
          <a:p>
            <a:endParaRPr lang="en-GB" dirty="0"/>
          </a:p>
        </p:txBody>
      </p:sp>
      <p:sp>
        <p:nvSpPr>
          <p:cNvPr id="4" name="Slide Number Placeholder 3"/>
          <p:cNvSpPr>
            <a:spLocks noGrp="1"/>
          </p:cNvSpPr>
          <p:nvPr>
            <p:ph type="sldNum" sz="quarter" idx="5"/>
          </p:nvPr>
        </p:nvSpPr>
        <p:spPr/>
        <p:txBody>
          <a:bodyPr/>
          <a:lstStyle/>
          <a:p>
            <a:fld id="{D6ABF551-EFCE-4EED-BE47-1E30CE04B3F2}" type="slidenum">
              <a:rPr lang="en-GB" smtClean="0"/>
              <a:t>9</a:t>
            </a:fld>
            <a:endParaRPr lang="en-GB"/>
          </a:p>
        </p:txBody>
      </p:sp>
    </p:spTree>
    <p:extLst>
      <p:ext uri="{BB962C8B-B14F-4D97-AF65-F5344CB8AC3E}">
        <p14:creationId xmlns:p14="http://schemas.microsoft.com/office/powerpoint/2010/main" val="2972227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Travel by coach, if they get travel sick put it on the form and give the medication to a member of staff.</a:t>
            </a:r>
          </a:p>
          <a:p>
            <a:r>
              <a:rPr lang="en-GB" dirty="0"/>
              <a:t>Forms to fill in will be given closer to the date. Please fill in promptly and give back to the staff.</a:t>
            </a:r>
          </a:p>
        </p:txBody>
      </p:sp>
      <p:sp>
        <p:nvSpPr>
          <p:cNvPr id="4" name="Slide Number Placeholder 3"/>
          <p:cNvSpPr>
            <a:spLocks noGrp="1"/>
          </p:cNvSpPr>
          <p:nvPr>
            <p:ph type="sldNum" sz="quarter" idx="5"/>
          </p:nvPr>
        </p:nvSpPr>
        <p:spPr/>
        <p:txBody>
          <a:bodyPr/>
          <a:lstStyle/>
          <a:p>
            <a:fld id="{D6ABF551-EFCE-4EED-BE47-1E30CE04B3F2}" type="slidenum">
              <a:rPr lang="en-GB" smtClean="0"/>
              <a:t>10</a:t>
            </a:fld>
            <a:endParaRPr lang="en-GB"/>
          </a:p>
        </p:txBody>
      </p:sp>
    </p:spTree>
    <p:extLst>
      <p:ext uri="{BB962C8B-B14F-4D97-AF65-F5344CB8AC3E}">
        <p14:creationId xmlns:p14="http://schemas.microsoft.com/office/powerpoint/2010/main" val="284270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Fantastic experience for independence, We see a real difference in them when we return.</a:t>
            </a:r>
          </a:p>
          <a:p>
            <a:r>
              <a:rPr lang="en-GB" dirty="0"/>
              <a:t>Great chance to meet new friends as we are going with Kingsfield- for transition.</a:t>
            </a:r>
          </a:p>
        </p:txBody>
      </p:sp>
      <p:sp>
        <p:nvSpPr>
          <p:cNvPr id="4" name="Slide Number Placeholder 3"/>
          <p:cNvSpPr>
            <a:spLocks noGrp="1"/>
          </p:cNvSpPr>
          <p:nvPr>
            <p:ph type="sldNum" sz="quarter" idx="5"/>
          </p:nvPr>
        </p:nvSpPr>
        <p:spPr/>
        <p:txBody>
          <a:bodyPr/>
          <a:lstStyle/>
          <a:p>
            <a:fld id="{D6ABF551-EFCE-4EED-BE47-1E30CE04B3F2}" type="slidenum">
              <a:rPr lang="en-GB" smtClean="0"/>
              <a:t>11</a:t>
            </a:fld>
            <a:endParaRPr lang="en-GB"/>
          </a:p>
        </p:txBody>
      </p:sp>
    </p:spTree>
    <p:extLst>
      <p:ext uri="{BB962C8B-B14F-4D97-AF65-F5344CB8AC3E}">
        <p14:creationId xmlns:p14="http://schemas.microsoft.com/office/powerpoint/2010/main" val="2616000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dirty="0"/>
              <a:t>9/29/2024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dirty="0"/>
              <a:t>9/29/2024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dirty="0"/>
              <a:t>9/29/2024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dirty="0"/>
              <a:t>9/29/2024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t>9/29/2024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dirty="0"/>
              <a:t>9/29/2024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dirty="0"/>
              <a:t>9/29/2024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dirty="0"/>
              <a:t>9/29/2024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9/29/2024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dirty="0"/>
              <a:t>9/29/2024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t>9/29/2024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9/29/2024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Y4 </a:t>
            </a:r>
            <a:r>
              <a:rPr lang="en-GB" dirty="0" err="1"/>
              <a:t>Standon</a:t>
            </a:r>
            <a:r>
              <a:rPr lang="en-GB" dirty="0"/>
              <a:t> Bowers Residential 2025</a:t>
            </a:r>
          </a:p>
        </p:txBody>
      </p:sp>
      <p:sp>
        <p:nvSpPr>
          <p:cNvPr id="3" name="Subtitle 2"/>
          <p:cNvSpPr>
            <a:spLocks noGrp="1"/>
          </p:cNvSpPr>
          <p:nvPr>
            <p:ph type="subTitle" idx="1"/>
          </p:nvPr>
        </p:nvSpPr>
        <p:spPr/>
        <p:txBody>
          <a:bodyPr/>
          <a:lstStyle/>
          <a:p>
            <a:r>
              <a:rPr lang="en-GB" dirty="0"/>
              <a:t>Wednesday 26</a:t>
            </a:r>
            <a:r>
              <a:rPr lang="en-GB" baseline="30000" dirty="0"/>
              <a:t>th</a:t>
            </a:r>
            <a:r>
              <a:rPr lang="en-GB" dirty="0"/>
              <a:t> February – </a:t>
            </a:r>
            <a:r>
              <a:rPr lang="en-GB" dirty="0" err="1"/>
              <a:t>friday</a:t>
            </a:r>
            <a:r>
              <a:rPr lang="en-GB" dirty="0"/>
              <a:t> 28</a:t>
            </a:r>
            <a:r>
              <a:rPr lang="en-GB" baseline="30000" dirty="0"/>
              <a:t>th</a:t>
            </a:r>
            <a:r>
              <a:rPr lang="en-GB" dirty="0"/>
              <a:t> </a:t>
            </a:r>
            <a:r>
              <a:rPr lang="en-GB"/>
              <a:t>february</a:t>
            </a:r>
            <a:endParaRPr lang="en-GB" dirty="0"/>
          </a:p>
        </p:txBody>
      </p:sp>
      <p:pic>
        <p:nvPicPr>
          <p:cNvPr id="4" name="Picture 3"/>
          <p:cNvPicPr>
            <a:picLocks noChangeAspect="1"/>
          </p:cNvPicPr>
          <p:nvPr/>
        </p:nvPicPr>
        <p:blipFill>
          <a:blip r:embed="rId2"/>
          <a:stretch>
            <a:fillRect/>
          </a:stretch>
        </p:blipFill>
        <p:spPr>
          <a:xfrm>
            <a:off x="9037194" y="286461"/>
            <a:ext cx="2895851" cy="1164437"/>
          </a:xfrm>
          <a:prstGeom prst="rect">
            <a:avLst/>
          </a:prstGeom>
        </p:spPr>
      </p:pic>
    </p:spTree>
    <p:extLst>
      <p:ext uri="{BB962C8B-B14F-4D97-AF65-F5344CB8AC3E}">
        <p14:creationId xmlns:p14="http://schemas.microsoft.com/office/powerpoint/2010/main" val="1773826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Logistics</a:t>
            </a:r>
          </a:p>
        </p:txBody>
      </p:sp>
      <p:sp>
        <p:nvSpPr>
          <p:cNvPr id="3" name="Content Placeholder 2"/>
          <p:cNvSpPr>
            <a:spLocks noGrp="1"/>
          </p:cNvSpPr>
          <p:nvPr>
            <p:ph idx="1"/>
          </p:nvPr>
        </p:nvSpPr>
        <p:spPr/>
        <p:txBody>
          <a:bodyPr/>
          <a:lstStyle/>
          <a:p>
            <a:pPr>
              <a:buFont typeface="Arial" panose="020B0604020202020204" pitchFamily="34" charset="0"/>
              <a:buChar char="•"/>
            </a:pPr>
            <a:r>
              <a:rPr lang="en-GB" sz="4000" dirty="0"/>
              <a:t>Travel</a:t>
            </a:r>
          </a:p>
          <a:p>
            <a:pPr>
              <a:buFont typeface="Arial" panose="020B0604020202020204" pitchFamily="34" charset="0"/>
              <a:buChar char="•"/>
            </a:pPr>
            <a:r>
              <a:rPr lang="en-GB" sz="4000" dirty="0"/>
              <a:t>Forms to fill in </a:t>
            </a:r>
          </a:p>
          <a:p>
            <a:pPr>
              <a:buFont typeface="Arial" panose="020B0604020202020204" pitchFamily="34" charset="0"/>
              <a:buChar char="•"/>
            </a:pPr>
            <a:endParaRPr lang="en-GB" dirty="0"/>
          </a:p>
        </p:txBody>
      </p:sp>
      <p:pic>
        <p:nvPicPr>
          <p:cNvPr id="4" name="Picture 3" descr="Written Scheme of Investigation"/>
          <p:cNvPicPr/>
          <p:nvPr/>
        </p:nvPicPr>
        <p:blipFill>
          <a:blip r:embed="rId3">
            <a:extLst>
              <a:ext uri="{28A0092B-C50C-407E-A947-70E740481C1C}">
                <a14:useLocalDpi xmlns:a14="http://schemas.microsoft.com/office/drawing/2010/main" val="0"/>
              </a:ext>
            </a:extLst>
          </a:blip>
          <a:srcRect/>
          <a:stretch>
            <a:fillRect/>
          </a:stretch>
        </p:blipFill>
        <p:spPr bwMode="auto">
          <a:xfrm>
            <a:off x="5212080" y="1845734"/>
            <a:ext cx="6456861" cy="2173166"/>
          </a:xfrm>
          <a:prstGeom prst="rect">
            <a:avLst/>
          </a:prstGeom>
          <a:noFill/>
          <a:ln>
            <a:noFill/>
          </a:ln>
        </p:spPr>
      </p:pic>
      <p:pic>
        <p:nvPicPr>
          <p:cNvPr id="6" name="Picture 5"/>
          <p:cNvPicPr>
            <a:picLocks noChangeAspect="1"/>
          </p:cNvPicPr>
          <p:nvPr/>
        </p:nvPicPr>
        <p:blipFill>
          <a:blip r:embed="rId4"/>
          <a:stretch>
            <a:fillRect/>
          </a:stretch>
        </p:blipFill>
        <p:spPr>
          <a:xfrm>
            <a:off x="8601891" y="4127274"/>
            <a:ext cx="3067049" cy="2064693"/>
          </a:xfrm>
          <a:prstGeom prst="rect">
            <a:avLst/>
          </a:prstGeom>
        </p:spPr>
      </p:pic>
      <p:pic>
        <p:nvPicPr>
          <p:cNvPr id="7" name="Picture 6"/>
          <p:cNvPicPr>
            <a:picLocks noChangeAspect="1"/>
          </p:cNvPicPr>
          <p:nvPr/>
        </p:nvPicPr>
        <p:blipFill>
          <a:blip r:embed="rId5"/>
          <a:stretch>
            <a:fillRect/>
          </a:stretch>
        </p:blipFill>
        <p:spPr>
          <a:xfrm>
            <a:off x="9037194" y="286461"/>
            <a:ext cx="2895851" cy="1164437"/>
          </a:xfrm>
          <a:prstGeom prst="rect">
            <a:avLst/>
          </a:prstGeom>
        </p:spPr>
      </p:pic>
    </p:spTree>
    <p:extLst>
      <p:ext uri="{BB962C8B-B14F-4D97-AF65-F5344CB8AC3E}">
        <p14:creationId xmlns:p14="http://schemas.microsoft.com/office/powerpoint/2010/main" val="3570941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Final Words</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GB" sz="4000" dirty="0"/>
              <a:t>Character building </a:t>
            </a:r>
          </a:p>
          <a:p>
            <a:pPr>
              <a:buFont typeface="Arial" panose="020B0604020202020204" pitchFamily="34" charset="0"/>
              <a:buChar char="•"/>
            </a:pPr>
            <a:r>
              <a:rPr lang="en-GB" sz="4000" dirty="0"/>
              <a:t>Fantastic for transition</a:t>
            </a:r>
          </a:p>
          <a:p>
            <a:pPr>
              <a:buFont typeface="Arial" panose="020B0604020202020204" pitchFamily="34" charset="0"/>
              <a:buChar char="•"/>
            </a:pPr>
            <a:r>
              <a:rPr lang="en-GB" sz="4000" dirty="0"/>
              <a:t>Building friendships</a:t>
            </a:r>
          </a:p>
          <a:p>
            <a:pPr>
              <a:buFont typeface="Arial" panose="020B0604020202020204" pitchFamily="34" charset="0"/>
              <a:buChar char="•"/>
            </a:pPr>
            <a:r>
              <a:rPr lang="en-GB" sz="4000" dirty="0"/>
              <a:t>Confidence, Independence and Resilience</a:t>
            </a:r>
          </a:p>
        </p:txBody>
      </p:sp>
      <p:pic>
        <p:nvPicPr>
          <p:cNvPr id="4" name="Picture 3"/>
          <p:cNvPicPr>
            <a:picLocks noChangeAspect="1"/>
          </p:cNvPicPr>
          <p:nvPr/>
        </p:nvPicPr>
        <p:blipFill>
          <a:blip r:embed="rId3"/>
          <a:stretch>
            <a:fillRect/>
          </a:stretch>
        </p:blipFill>
        <p:spPr>
          <a:xfrm>
            <a:off x="9037194" y="286461"/>
            <a:ext cx="2895851" cy="1164437"/>
          </a:xfrm>
          <a:prstGeom prst="rect">
            <a:avLst/>
          </a:prstGeom>
        </p:spPr>
      </p:pic>
    </p:spTree>
    <p:extLst>
      <p:ext uri="{BB962C8B-B14F-4D97-AF65-F5344CB8AC3E}">
        <p14:creationId xmlns:p14="http://schemas.microsoft.com/office/powerpoint/2010/main" val="2536577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Any Questions Concept stock photo. Image of answer, problem - 16181278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 y="278663"/>
            <a:ext cx="8464732" cy="56396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9037194" y="286461"/>
            <a:ext cx="2895851" cy="1164437"/>
          </a:xfrm>
          <a:prstGeom prst="rect">
            <a:avLst/>
          </a:prstGeom>
        </p:spPr>
      </p:pic>
    </p:spTree>
    <p:extLst>
      <p:ext uri="{BB962C8B-B14F-4D97-AF65-F5344CB8AC3E}">
        <p14:creationId xmlns:p14="http://schemas.microsoft.com/office/powerpoint/2010/main" val="249353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AGENDA OF THE PRESENTATION</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GB" sz="3200" dirty="0"/>
              <a:t>Introduction/Purposes of the trip</a:t>
            </a:r>
          </a:p>
          <a:p>
            <a:pPr>
              <a:buFont typeface="Arial" panose="020B0604020202020204" pitchFamily="34" charset="0"/>
              <a:buChar char="•"/>
            </a:pPr>
            <a:r>
              <a:rPr lang="en-GB" sz="3200" dirty="0"/>
              <a:t>What to expect (activities, accommodation, adults, meals)</a:t>
            </a:r>
          </a:p>
          <a:p>
            <a:pPr>
              <a:buFont typeface="Arial" panose="020B0604020202020204" pitchFamily="34" charset="0"/>
              <a:buChar char="•"/>
            </a:pPr>
            <a:r>
              <a:rPr lang="en-GB" sz="3200" dirty="0"/>
              <a:t>What to bring (kit list, money, medication)</a:t>
            </a:r>
          </a:p>
          <a:p>
            <a:pPr>
              <a:buFont typeface="Arial" panose="020B0604020202020204" pitchFamily="34" charset="0"/>
              <a:buChar char="•"/>
            </a:pPr>
            <a:r>
              <a:rPr lang="en-GB" sz="3200" dirty="0"/>
              <a:t>Communication (Facebook, mobile phones)</a:t>
            </a:r>
          </a:p>
          <a:p>
            <a:pPr>
              <a:buFont typeface="Arial" panose="020B0604020202020204" pitchFamily="34" charset="0"/>
              <a:buChar char="•"/>
            </a:pPr>
            <a:r>
              <a:rPr lang="en-GB" sz="3200" dirty="0"/>
              <a:t>Logistics (travel, accommodation, forms)</a:t>
            </a:r>
          </a:p>
          <a:p>
            <a:pPr>
              <a:buFont typeface="Arial" panose="020B0604020202020204" pitchFamily="34" charset="0"/>
              <a:buChar char="•"/>
            </a:pPr>
            <a:r>
              <a:rPr lang="en-GB" sz="3200" dirty="0"/>
              <a:t>Final Words/Any Questions?</a:t>
            </a:r>
          </a:p>
        </p:txBody>
      </p:sp>
      <p:pic>
        <p:nvPicPr>
          <p:cNvPr id="4" name="Picture 3"/>
          <p:cNvPicPr>
            <a:picLocks noChangeAspect="1"/>
          </p:cNvPicPr>
          <p:nvPr/>
        </p:nvPicPr>
        <p:blipFill>
          <a:blip r:embed="rId3"/>
          <a:stretch>
            <a:fillRect/>
          </a:stretch>
        </p:blipFill>
        <p:spPr>
          <a:xfrm>
            <a:off x="9037194" y="286603"/>
            <a:ext cx="2895851" cy="1164437"/>
          </a:xfrm>
          <a:prstGeom prst="rect">
            <a:avLst/>
          </a:prstGeom>
        </p:spPr>
      </p:pic>
    </p:spTree>
    <p:extLst>
      <p:ext uri="{BB962C8B-B14F-4D97-AF65-F5344CB8AC3E}">
        <p14:creationId xmlns:p14="http://schemas.microsoft.com/office/powerpoint/2010/main" val="3269046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a:t>Introduction</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GB" sz="4000" dirty="0"/>
              <a:t>Welcome </a:t>
            </a:r>
          </a:p>
          <a:p>
            <a:pPr>
              <a:buFont typeface="Arial" panose="020B0604020202020204" pitchFamily="34" charset="0"/>
              <a:buChar char="•"/>
            </a:pPr>
            <a:r>
              <a:rPr lang="en-GB" sz="4000" dirty="0"/>
              <a:t>Wednesday 26</a:t>
            </a:r>
            <a:r>
              <a:rPr lang="en-GB" sz="4000" baseline="30000" dirty="0"/>
              <a:t>th</a:t>
            </a:r>
            <a:r>
              <a:rPr lang="en-GB" sz="4000" dirty="0"/>
              <a:t> February– Friday 28</a:t>
            </a:r>
            <a:r>
              <a:rPr lang="en-GB" sz="4000" baseline="30000" dirty="0"/>
              <a:t>th</a:t>
            </a:r>
            <a:r>
              <a:rPr lang="en-GB" sz="4000" dirty="0"/>
              <a:t> February</a:t>
            </a:r>
          </a:p>
          <a:p>
            <a:pPr>
              <a:buFont typeface="Arial" panose="020B0604020202020204" pitchFamily="34" charset="0"/>
              <a:buChar char="•"/>
            </a:pPr>
            <a:r>
              <a:rPr lang="en-GB" sz="4000" dirty="0"/>
              <a:t>First time away from home </a:t>
            </a:r>
          </a:p>
        </p:txBody>
      </p:sp>
      <p:pic>
        <p:nvPicPr>
          <p:cNvPr id="1026" name="Picture 2" descr="Standon Bowers – Dove Bank Primary Scho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3186" y="3228640"/>
            <a:ext cx="2992574" cy="29006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9037194" y="286461"/>
            <a:ext cx="2895851" cy="1164437"/>
          </a:xfrm>
          <a:prstGeom prst="rect">
            <a:avLst/>
          </a:prstGeom>
        </p:spPr>
      </p:pic>
    </p:spTree>
    <p:extLst>
      <p:ext uri="{BB962C8B-B14F-4D97-AF65-F5344CB8AC3E}">
        <p14:creationId xmlns:p14="http://schemas.microsoft.com/office/powerpoint/2010/main" val="1338665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to expect</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GB" sz="4000" dirty="0"/>
              <a:t>Adults </a:t>
            </a:r>
          </a:p>
          <a:p>
            <a:pPr>
              <a:buFont typeface="Arial" panose="020B0604020202020204" pitchFamily="34" charset="0"/>
              <a:buChar char="•"/>
            </a:pPr>
            <a:r>
              <a:rPr lang="en-GB" sz="4000" dirty="0"/>
              <a:t>Accommodation</a:t>
            </a:r>
          </a:p>
          <a:p>
            <a:pPr>
              <a:buFont typeface="Arial" panose="020B0604020202020204" pitchFamily="34" charset="0"/>
              <a:buChar char="•"/>
            </a:pPr>
            <a:r>
              <a:rPr lang="en-GB" sz="4000" dirty="0"/>
              <a:t>Activities</a:t>
            </a:r>
          </a:p>
          <a:p>
            <a:pPr>
              <a:buFont typeface="Arial" panose="020B0604020202020204" pitchFamily="34" charset="0"/>
              <a:buChar char="•"/>
            </a:pPr>
            <a:r>
              <a:rPr lang="en-GB" sz="4000" dirty="0"/>
              <a:t>Meals</a:t>
            </a:r>
          </a:p>
          <a:p>
            <a:pPr>
              <a:buFont typeface="Arial" panose="020B0604020202020204" pitchFamily="34" charset="0"/>
              <a:buChar char="•"/>
            </a:pPr>
            <a:r>
              <a:rPr lang="en-GB" sz="4000" dirty="0"/>
              <a:t>Chores</a:t>
            </a:r>
          </a:p>
        </p:txBody>
      </p:sp>
      <p:pic>
        <p:nvPicPr>
          <p:cNvPr id="8" name="Picture 7"/>
          <p:cNvPicPr>
            <a:picLocks noChangeAspect="1"/>
          </p:cNvPicPr>
          <p:nvPr/>
        </p:nvPicPr>
        <p:blipFill>
          <a:blip r:embed="rId3"/>
          <a:stretch>
            <a:fillRect/>
          </a:stretch>
        </p:blipFill>
        <p:spPr>
          <a:xfrm>
            <a:off x="8895807" y="1845734"/>
            <a:ext cx="3200400" cy="2086792"/>
          </a:xfrm>
          <a:prstGeom prst="rect">
            <a:avLst/>
          </a:prstGeom>
        </p:spPr>
      </p:pic>
      <p:pic>
        <p:nvPicPr>
          <p:cNvPr id="9" name="Picture 8"/>
          <p:cNvPicPr>
            <a:picLocks noChangeAspect="1"/>
          </p:cNvPicPr>
          <p:nvPr/>
        </p:nvPicPr>
        <p:blipFill>
          <a:blip r:embed="rId4"/>
          <a:stretch>
            <a:fillRect/>
          </a:stretch>
        </p:blipFill>
        <p:spPr>
          <a:xfrm>
            <a:off x="8364335" y="4151482"/>
            <a:ext cx="3731871" cy="2100170"/>
          </a:xfrm>
          <a:prstGeom prst="rect">
            <a:avLst/>
          </a:prstGeom>
        </p:spPr>
      </p:pic>
      <p:pic>
        <p:nvPicPr>
          <p:cNvPr id="10" name="Picture 9"/>
          <p:cNvPicPr>
            <a:picLocks noChangeAspect="1"/>
          </p:cNvPicPr>
          <p:nvPr/>
        </p:nvPicPr>
        <p:blipFill>
          <a:blip r:embed="rId5"/>
          <a:stretch>
            <a:fillRect/>
          </a:stretch>
        </p:blipFill>
        <p:spPr>
          <a:xfrm>
            <a:off x="4908120" y="4151482"/>
            <a:ext cx="3274672" cy="2100170"/>
          </a:xfrm>
          <a:prstGeom prst="rect">
            <a:avLst/>
          </a:prstGeom>
        </p:spPr>
      </p:pic>
      <p:pic>
        <p:nvPicPr>
          <p:cNvPr id="11" name="Picture 10"/>
          <p:cNvPicPr>
            <a:picLocks noChangeAspect="1"/>
          </p:cNvPicPr>
          <p:nvPr/>
        </p:nvPicPr>
        <p:blipFill>
          <a:blip r:embed="rId6"/>
          <a:stretch>
            <a:fillRect/>
          </a:stretch>
        </p:blipFill>
        <p:spPr>
          <a:xfrm>
            <a:off x="9037194" y="286461"/>
            <a:ext cx="2895851" cy="1164437"/>
          </a:xfrm>
          <a:prstGeom prst="rect">
            <a:avLst/>
          </a:prstGeom>
        </p:spPr>
      </p:pic>
      <p:pic>
        <p:nvPicPr>
          <p:cNvPr id="1026" name="Picture 2" descr="Standon Bowers Outdoor Education Cent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8120" y="1828808"/>
            <a:ext cx="3819409" cy="2116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7462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2878" y="112152"/>
            <a:ext cx="11861075" cy="6223334"/>
          </a:xfrm>
          <a:prstGeom prst="rect">
            <a:avLst/>
          </a:prstGeom>
        </p:spPr>
      </p:pic>
    </p:spTree>
    <p:extLst>
      <p:ext uri="{BB962C8B-B14F-4D97-AF65-F5344CB8AC3E}">
        <p14:creationId xmlns:p14="http://schemas.microsoft.com/office/powerpoint/2010/main" val="3861501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A93067-95ED-4587-A5D7-52DCFAEB4E3E}"/>
              </a:ext>
            </a:extLst>
          </p:cNvPr>
          <p:cNvPicPr>
            <a:picLocks noChangeAspect="1"/>
          </p:cNvPicPr>
          <p:nvPr/>
        </p:nvPicPr>
        <p:blipFill>
          <a:blip r:embed="rId2"/>
          <a:stretch>
            <a:fillRect/>
          </a:stretch>
        </p:blipFill>
        <p:spPr>
          <a:xfrm>
            <a:off x="2725247" y="0"/>
            <a:ext cx="6433501" cy="5938616"/>
          </a:xfrm>
          <a:prstGeom prst="rect">
            <a:avLst/>
          </a:prstGeom>
        </p:spPr>
      </p:pic>
    </p:spTree>
    <p:extLst>
      <p:ext uri="{BB962C8B-B14F-4D97-AF65-F5344CB8AC3E}">
        <p14:creationId xmlns:p14="http://schemas.microsoft.com/office/powerpoint/2010/main" val="3811216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78E1B1-3EB4-4943-9248-DA643644039D}"/>
              </a:ext>
            </a:extLst>
          </p:cNvPr>
          <p:cNvPicPr>
            <a:picLocks noChangeAspect="1"/>
          </p:cNvPicPr>
          <p:nvPr/>
        </p:nvPicPr>
        <p:blipFill>
          <a:blip r:embed="rId2"/>
          <a:stretch>
            <a:fillRect/>
          </a:stretch>
        </p:blipFill>
        <p:spPr>
          <a:xfrm>
            <a:off x="179586" y="883127"/>
            <a:ext cx="11832828" cy="5355439"/>
          </a:xfrm>
          <a:prstGeom prst="rect">
            <a:avLst/>
          </a:prstGeom>
        </p:spPr>
      </p:pic>
      <p:sp>
        <p:nvSpPr>
          <p:cNvPr id="5" name="TextBox 4">
            <a:extLst>
              <a:ext uri="{FF2B5EF4-FFF2-40B4-BE49-F238E27FC236}">
                <a16:creationId xmlns:a16="http://schemas.microsoft.com/office/drawing/2014/main" id="{5D71F5D9-7BB8-43AF-8731-12F2D812D12B}"/>
              </a:ext>
            </a:extLst>
          </p:cNvPr>
          <p:cNvSpPr txBox="1"/>
          <p:nvPr/>
        </p:nvSpPr>
        <p:spPr>
          <a:xfrm>
            <a:off x="268075" y="265469"/>
            <a:ext cx="4053201" cy="369332"/>
          </a:xfrm>
          <a:prstGeom prst="rect">
            <a:avLst/>
          </a:prstGeom>
          <a:noFill/>
        </p:spPr>
        <p:txBody>
          <a:bodyPr wrap="square" rtlCol="0">
            <a:spAutoFit/>
          </a:bodyPr>
          <a:lstStyle/>
          <a:p>
            <a:r>
              <a:rPr lang="en-GB" dirty="0"/>
              <a:t>Group A</a:t>
            </a:r>
          </a:p>
        </p:txBody>
      </p:sp>
    </p:spTree>
    <p:extLst>
      <p:ext uri="{BB962C8B-B14F-4D97-AF65-F5344CB8AC3E}">
        <p14:creationId xmlns:p14="http://schemas.microsoft.com/office/powerpoint/2010/main" val="1110879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to bring</a:t>
            </a:r>
          </a:p>
        </p:txBody>
      </p:sp>
      <p:sp>
        <p:nvSpPr>
          <p:cNvPr id="3" name="Content Placeholder 2"/>
          <p:cNvSpPr>
            <a:spLocks noGrp="1"/>
          </p:cNvSpPr>
          <p:nvPr>
            <p:ph idx="1"/>
          </p:nvPr>
        </p:nvSpPr>
        <p:spPr/>
        <p:txBody>
          <a:bodyPr/>
          <a:lstStyle/>
          <a:p>
            <a:pPr>
              <a:buFont typeface="Arial" panose="020B0604020202020204" pitchFamily="34" charset="0"/>
              <a:buChar char="•"/>
            </a:pPr>
            <a:r>
              <a:rPr lang="en-GB" sz="4000" dirty="0"/>
              <a:t>Kit list </a:t>
            </a:r>
          </a:p>
          <a:p>
            <a:pPr>
              <a:buFont typeface="Arial" panose="020B0604020202020204" pitchFamily="34" charset="0"/>
              <a:buChar char="•"/>
            </a:pPr>
            <a:r>
              <a:rPr lang="en-GB" sz="4000" dirty="0"/>
              <a:t>Money </a:t>
            </a:r>
          </a:p>
          <a:p>
            <a:pPr>
              <a:buFont typeface="Arial" panose="020B0604020202020204" pitchFamily="34" charset="0"/>
              <a:buChar char="•"/>
            </a:pPr>
            <a:r>
              <a:rPr lang="en-GB" sz="4000" dirty="0"/>
              <a:t>Medication</a:t>
            </a:r>
          </a:p>
          <a:p>
            <a:pPr>
              <a:buFont typeface="Arial" panose="020B0604020202020204" pitchFamily="34" charset="0"/>
              <a:buChar char="•"/>
            </a:pPr>
            <a:r>
              <a:rPr lang="en-GB" sz="4000" dirty="0"/>
              <a:t>What will be provided?</a:t>
            </a:r>
          </a:p>
        </p:txBody>
      </p:sp>
      <p:pic>
        <p:nvPicPr>
          <p:cNvPr id="4" name="Picture 3"/>
          <p:cNvPicPr>
            <a:picLocks noChangeAspect="1"/>
          </p:cNvPicPr>
          <p:nvPr/>
        </p:nvPicPr>
        <p:blipFill>
          <a:blip r:embed="rId3"/>
          <a:stretch>
            <a:fillRect/>
          </a:stretch>
        </p:blipFill>
        <p:spPr>
          <a:xfrm>
            <a:off x="7641771" y="3190602"/>
            <a:ext cx="4441371" cy="3027317"/>
          </a:xfrm>
          <a:prstGeom prst="rect">
            <a:avLst/>
          </a:prstGeom>
        </p:spPr>
      </p:pic>
      <p:pic>
        <p:nvPicPr>
          <p:cNvPr id="5" name="Picture 4"/>
          <p:cNvPicPr>
            <a:picLocks noChangeAspect="1"/>
          </p:cNvPicPr>
          <p:nvPr/>
        </p:nvPicPr>
        <p:blipFill>
          <a:blip r:embed="rId4"/>
          <a:stretch>
            <a:fillRect/>
          </a:stretch>
        </p:blipFill>
        <p:spPr>
          <a:xfrm>
            <a:off x="7641770" y="172505"/>
            <a:ext cx="4441371" cy="2963910"/>
          </a:xfrm>
          <a:prstGeom prst="rect">
            <a:avLst/>
          </a:prstGeom>
        </p:spPr>
      </p:pic>
      <p:pic>
        <p:nvPicPr>
          <p:cNvPr id="6" name="Picture 5"/>
          <p:cNvPicPr>
            <a:picLocks noChangeAspect="1"/>
          </p:cNvPicPr>
          <p:nvPr/>
        </p:nvPicPr>
        <p:blipFill>
          <a:blip r:embed="rId5"/>
          <a:stretch>
            <a:fillRect/>
          </a:stretch>
        </p:blipFill>
        <p:spPr>
          <a:xfrm>
            <a:off x="4556634" y="165117"/>
            <a:ext cx="2895851" cy="1164437"/>
          </a:xfrm>
          <a:prstGeom prst="rect">
            <a:avLst/>
          </a:prstGeom>
        </p:spPr>
      </p:pic>
    </p:spTree>
    <p:extLst>
      <p:ext uri="{BB962C8B-B14F-4D97-AF65-F5344CB8AC3E}">
        <p14:creationId xmlns:p14="http://schemas.microsoft.com/office/powerpoint/2010/main" val="346740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Communication</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GB" sz="4000" dirty="0"/>
              <a:t>Facebook</a:t>
            </a:r>
          </a:p>
          <a:p>
            <a:pPr>
              <a:buFont typeface="Arial" panose="020B0604020202020204" pitchFamily="34" charset="0"/>
              <a:buChar char="•"/>
            </a:pPr>
            <a:r>
              <a:rPr lang="en-GB" sz="4000" dirty="0"/>
              <a:t>Mobile Phones</a:t>
            </a:r>
          </a:p>
          <a:p>
            <a:pPr>
              <a:buFont typeface="Arial" panose="020B0604020202020204" pitchFamily="34" charset="0"/>
              <a:buChar char="•"/>
            </a:pPr>
            <a:r>
              <a:rPr lang="en-GB" sz="4000" dirty="0"/>
              <a:t>In the event of injury…</a:t>
            </a:r>
          </a:p>
          <a:p>
            <a:pPr>
              <a:buFont typeface="Arial" panose="020B0604020202020204" pitchFamily="34" charset="0"/>
              <a:buChar char="•"/>
            </a:pPr>
            <a:r>
              <a:rPr lang="en-GB" sz="4000" dirty="0"/>
              <a:t>Office updates</a:t>
            </a:r>
          </a:p>
        </p:txBody>
      </p:sp>
      <p:pic>
        <p:nvPicPr>
          <p:cNvPr id="4" name="Picture 3"/>
          <p:cNvPicPr>
            <a:picLocks noChangeAspect="1"/>
          </p:cNvPicPr>
          <p:nvPr/>
        </p:nvPicPr>
        <p:blipFill>
          <a:blip r:embed="rId3"/>
          <a:stretch>
            <a:fillRect/>
          </a:stretch>
        </p:blipFill>
        <p:spPr>
          <a:xfrm>
            <a:off x="10461005" y="2013112"/>
            <a:ext cx="1389350" cy="1389350"/>
          </a:xfrm>
          <a:prstGeom prst="rect">
            <a:avLst/>
          </a:prstGeom>
        </p:spPr>
      </p:pic>
      <p:pic>
        <p:nvPicPr>
          <p:cNvPr id="5" name="Picture 4"/>
          <p:cNvPicPr>
            <a:picLocks noChangeAspect="1"/>
          </p:cNvPicPr>
          <p:nvPr/>
        </p:nvPicPr>
        <p:blipFill>
          <a:blip r:embed="rId4"/>
          <a:stretch>
            <a:fillRect/>
          </a:stretch>
        </p:blipFill>
        <p:spPr>
          <a:xfrm>
            <a:off x="6411890" y="1895345"/>
            <a:ext cx="3189514" cy="1674495"/>
          </a:xfrm>
          <a:prstGeom prst="rect">
            <a:avLst/>
          </a:prstGeom>
        </p:spPr>
      </p:pic>
      <p:pic>
        <p:nvPicPr>
          <p:cNvPr id="6" name="Picture 5"/>
          <p:cNvPicPr>
            <a:picLocks noChangeAspect="1"/>
          </p:cNvPicPr>
          <p:nvPr/>
        </p:nvPicPr>
        <p:blipFill>
          <a:blip r:embed="rId5"/>
          <a:stretch>
            <a:fillRect/>
          </a:stretch>
        </p:blipFill>
        <p:spPr>
          <a:xfrm>
            <a:off x="7718174" y="3737218"/>
            <a:ext cx="3333003" cy="2666402"/>
          </a:xfrm>
          <a:prstGeom prst="rect">
            <a:avLst/>
          </a:prstGeom>
        </p:spPr>
      </p:pic>
      <p:pic>
        <p:nvPicPr>
          <p:cNvPr id="7" name="Picture 6"/>
          <p:cNvPicPr>
            <a:picLocks noChangeAspect="1"/>
          </p:cNvPicPr>
          <p:nvPr/>
        </p:nvPicPr>
        <p:blipFill>
          <a:blip r:embed="rId6"/>
          <a:stretch>
            <a:fillRect/>
          </a:stretch>
        </p:blipFill>
        <p:spPr>
          <a:xfrm>
            <a:off x="9037194" y="286461"/>
            <a:ext cx="2895851" cy="1164437"/>
          </a:xfrm>
          <a:prstGeom prst="rect">
            <a:avLst/>
          </a:prstGeom>
        </p:spPr>
      </p:pic>
    </p:spTree>
    <p:extLst>
      <p:ext uri="{BB962C8B-B14F-4D97-AF65-F5344CB8AC3E}">
        <p14:creationId xmlns:p14="http://schemas.microsoft.com/office/powerpoint/2010/main" val="3565103714"/>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259A6EF9E30E4AB458056033936B5E" ma:contentTypeVersion="15" ma:contentTypeDescription="Create a new document." ma:contentTypeScope="" ma:versionID="feef7927d074312ee30243e3b7c24e55">
  <xsd:schema xmlns:xsd="http://www.w3.org/2001/XMLSchema" xmlns:xs="http://www.w3.org/2001/XMLSchema" xmlns:p="http://schemas.microsoft.com/office/2006/metadata/properties" xmlns:ns2="0f349248-1e45-49e4-a371-0a1bd6adc428" xmlns:ns3="bdd55185-8fc5-4dee-9784-3837121dcfb8" targetNamespace="http://schemas.microsoft.com/office/2006/metadata/properties" ma:root="true" ma:fieldsID="a7cf553cd0dbfa1176684bd5139ca7a8" ns2:_="" ns3:_="">
    <xsd:import namespace="0f349248-1e45-49e4-a371-0a1bd6adc428"/>
    <xsd:import namespace="bdd55185-8fc5-4dee-9784-3837121dcfb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349248-1e45-49e4-a371-0a1bd6adc4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e417ed9-6e09-4aae-adde-8c88d7640662"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d55185-8fc5-4dee-9784-3837121dcfb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871d946-f305-4c26-8cb0-97e5b65ac7c0}" ma:internalName="TaxCatchAll" ma:showField="CatchAllData" ma:web="bdd55185-8fc5-4dee-9784-3837121dcfb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f349248-1e45-49e4-a371-0a1bd6adc428">
      <Terms xmlns="http://schemas.microsoft.com/office/infopath/2007/PartnerControls"/>
    </lcf76f155ced4ddcb4097134ff3c332f>
    <TaxCatchAll xmlns="bdd55185-8fc5-4dee-9784-3837121dcfb8" xsi:nil="true"/>
  </documentManagement>
</p:properties>
</file>

<file path=customXml/itemProps1.xml><?xml version="1.0" encoding="utf-8"?>
<ds:datastoreItem xmlns:ds="http://schemas.openxmlformats.org/officeDocument/2006/customXml" ds:itemID="{80818777-B4AA-47F9-82B3-14CCD339B5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349248-1e45-49e4-a371-0a1bd6adc428"/>
    <ds:schemaRef ds:uri="bdd55185-8fc5-4dee-9784-3837121dcf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72C6C25-8D81-4975-9C0F-92E0C4B00065}">
  <ds:schemaRefs>
    <ds:schemaRef ds:uri="http://schemas.microsoft.com/sharepoint/v3/contenttype/forms"/>
  </ds:schemaRefs>
</ds:datastoreItem>
</file>

<file path=customXml/itemProps3.xml><?xml version="1.0" encoding="utf-8"?>
<ds:datastoreItem xmlns:ds="http://schemas.openxmlformats.org/officeDocument/2006/customXml" ds:itemID="{7822D240-3157-4034-A7E5-B9552395C1E1}">
  <ds:schemaRefs>
    <ds:schemaRef ds:uri="http://schemas.microsoft.com/office/2006/metadata/properties"/>
    <ds:schemaRef ds:uri="http://schemas.microsoft.com/office/infopath/2007/PartnerControls"/>
    <ds:schemaRef ds:uri="0f349248-1e45-49e4-a371-0a1bd6adc428"/>
    <ds:schemaRef ds:uri="bdd55185-8fc5-4dee-9784-3837121dcfb8"/>
  </ds:schemaRefs>
</ds:datastoreItem>
</file>

<file path=docProps/app.xml><?xml version="1.0" encoding="utf-8"?>
<Properties xmlns="http://schemas.openxmlformats.org/officeDocument/2006/extended-properties" xmlns:vt="http://schemas.openxmlformats.org/officeDocument/2006/docPropsVTypes">
  <Template>Retrospect</Template>
  <TotalTime>266</TotalTime>
  <Words>731</Words>
  <Application>Microsoft Office PowerPoint</Application>
  <PresentationFormat>Widescreen</PresentationFormat>
  <Paragraphs>72</Paragraphs>
  <Slides>12</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Retrospect</vt:lpstr>
      <vt:lpstr>Y4 Standon Bowers Residential 2025</vt:lpstr>
      <vt:lpstr>AGENDA OF THE PRESENTATION</vt:lpstr>
      <vt:lpstr>Introduction</vt:lpstr>
      <vt:lpstr>What to expect</vt:lpstr>
      <vt:lpstr>PowerPoint Presentation</vt:lpstr>
      <vt:lpstr>PowerPoint Presentation</vt:lpstr>
      <vt:lpstr>PowerPoint Presentation</vt:lpstr>
      <vt:lpstr>What to bring</vt:lpstr>
      <vt:lpstr>Communication</vt:lpstr>
      <vt:lpstr>Logistics</vt:lpstr>
      <vt:lpstr>Final Words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Y4 Standon Bowers Residential 2022</dc:title>
  <dc:creator>Ed Gillespie</dc:creator>
  <cp:lastModifiedBy>N. MINTON (Knypersley First School)</cp:lastModifiedBy>
  <cp:revision>21</cp:revision>
  <dcterms:created xsi:type="dcterms:W3CDTF">2022-01-23T20:28:48Z</dcterms:created>
  <dcterms:modified xsi:type="dcterms:W3CDTF">2024-09-29T18:45:53Z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0x01010015259A6EF9E30E4AB458056033936B5E</vt:lpwstr>
  </property>
  <property fmtid="{D5CDD505-2E9C-101B-9397-08002B2CF9AE}" pid="3" name="MediaServiceImageTags">
    <vt:lpwstr/>
  </property>
</Properties>
</file>