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68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76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51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16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178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53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71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16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15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17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5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16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174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59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9.xml"/>
  <Override ContentType="application/vnd.openxmlformats-officedocument.presentationml.notesSlide+xml" PartName="/ppt/notesSlides/notesSlide177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60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52.xml"/>
  <Override ContentType="application/vnd.openxmlformats-officedocument.presentationml.notesSlide+xml" PartName="/ppt/notesSlides/notesSlide165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170.xml"/>
  <Override ContentType="application/vnd.openxmlformats-officedocument.presentationml.notesSlide+xml" PartName="/ppt/notesSlides/notesSlide167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15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5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16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73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16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158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75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164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7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17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156.xml"/>
  <Override ContentType="application/vnd.openxmlformats-officedocument.presentationml.slide+xml" PartName="/ppt/slides/slide170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166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54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141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68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52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161.xml"/>
  <Override ContentType="application/vnd.openxmlformats-officedocument.presentationml.slide+xml" PartName="/ppt/slides/slide178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159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163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176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15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57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165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73.xml"/>
  <Override ContentType="application/vnd.openxmlformats-officedocument.presentationml.slide+xml" PartName="/ppt/slides/slide147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153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171.xml"/>
  <Override ContentType="application/vnd.openxmlformats-officedocument.presentationml.slide+xml" PartName="/ppt/slides/slide14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167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169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51.xml"/>
  <Override ContentType="application/vnd.openxmlformats-officedocument.presentationml.slide+xml" PartName="/ppt/slides/slide177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160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43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32.xml"/>
  <Override ContentType="application/vnd.openxmlformats-officedocument.presentationml.slide+xml" PartName="/ppt/slides/slide16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15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</p:sldIdLst>
  <p:sldSz cy="5143500" cx="9144000"/>
  <p:notesSz cx="6858000" cy="9144000"/>
  <p:embeddedFontLst>
    <p:embeddedFont>
      <p:font typeface="Handlee"/>
      <p:regular r:id="rId1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84" Type="http://schemas.openxmlformats.org/officeDocument/2006/relationships/font" Target="fonts/Handlee-regular.fntdata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183" Type="http://schemas.openxmlformats.org/officeDocument/2006/relationships/slide" Target="slides/slide178.xml"/><Relationship Id="rId32" Type="http://schemas.openxmlformats.org/officeDocument/2006/relationships/slide" Target="slides/slide27.xml"/><Relationship Id="rId182" Type="http://schemas.openxmlformats.org/officeDocument/2006/relationships/slide" Target="slides/slide177.xml"/><Relationship Id="rId35" Type="http://schemas.openxmlformats.org/officeDocument/2006/relationships/slide" Target="slides/slide30.xml"/><Relationship Id="rId181" Type="http://schemas.openxmlformats.org/officeDocument/2006/relationships/slide" Target="slides/slide176.xml"/><Relationship Id="rId34" Type="http://schemas.openxmlformats.org/officeDocument/2006/relationships/slide" Target="slides/slide29.xml"/><Relationship Id="rId180" Type="http://schemas.openxmlformats.org/officeDocument/2006/relationships/slide" Target="slides/slide175.xml"/><Relationship Id="rId37" Type="http://schemas.openxmlformats.org/officeDocument/2006/relationships/slide" Target="slides/slide32.xml"/><Relationship Id="rId176" Type="http://schemas.openxmlformats.org/officeDocument/2006/relationships/slide" Target="slides/slide171.xml"/><Relationship Id="rId36" Type="http://schemas.openxmlformats.org/officeDocument/2006/relationships/slide" Target="slides/slide31.xml"/><Relationship Id="rId175" Type="http://schemas.openxmlformats.org/officeDocument/2006/relationships/slide" Target="slides/slide170.xml"/><Relationship Id="rId39" Type="http://schemas.openxmlformats.org/officeDocument/2006/relationships/slide" Target="slides/slide34.xml"/><Relationship Id="rId174" Type="http://schemas.openxmlformats.org/officeDocument/2006/relationships/slide" Target="slides/slide169.xml"/><Relationship Id="rId38" Type="http://schemas.openxmlformats.org/officeDocument/2006/relationships/slide" Target="slides/slide33.xml"/><Relationship Id="rId173" Type="http://schemas.openxmlformats.org/officeDocument/2006/relationships/slide" Target="slides/slide168.xml"/><Relationship Id="rId179" Type="http://schemas.openxmlformats.org/officeDocument/2006/relationships/slide" Target="slides/slide174.xml"/><Relationship Id="rId178" Type="http://schemas.openxmlformats.org/officeDocument/2006/relationships/slide" Target="slides/slide173.xml"/><Relationship Id="rId177" Type="http://schemas.openxmlformats.org/officeDocument/2006/relationships/slide" Target="slides/slide172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slide" Target="slides/slide124.xml"/><Relationship Id="rId128" Type="http://schemas.openxmlformats.org/officeDocument/2006/relationships/slide" Target="slides/slide123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slide" Target="slides/slide120.xml"/><Relationship Id="rId29" Type="http://schemas.openxmlformats.org/officeDocument/2006/relationships/slide" Target="slides/slide24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150" Type="http://schemas.openxmlformats.org/officeDocument/2006/relationships/slide" Target="slides/slide145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slide" Target="slides/slide144.xml"/><Relationship Id="rId4" Type="http://schemas.openxmlformats.org/officeDocument/2006/relationships/slideMaster" Target="slideMasters/slideMaster1.xml"/><Relationship Id="rId148" Type="http://schemas.openxmlformats.org/officeDocument/2006/relationships/slide" Target="slides/slide143.xml"/><Relationship Id="rId9" Type="http://schemas.openxmlformats.org/officeDocument/2006/relationships/slide" Target="slides/slide4.xml"/><Relationship Id="rId143" Type="http://schemas.openxmlformats.org/officeDocument/2006/relationships/slide" Target="slides/slide138.xml"/><Relationship Id="rId142" Type="http://schemas.openxmlformats.org/officeDocument/2006/relationships/slide" Target="slides/slide137.xml"/><Relationship Id="rId141" Type="http://schemas.openxmlformats.org/officeDocument/2006/relationships/slide" Target="slides/slide136.xml"/><Relationship Id="rId140" Type="http://schemas.openxmlformats.org/officeDocument/2006/relationships/slide" Target="slides/slide135.xml"/><Relationship Id="rId5" Type="http://schemas.openxmlformats.org/officeDocument/2006/relationships/notesMaster" Target="notesMasters/notesMaster1.xml"/><Relationship Id="rId147" Type="http://schemas.openxmlformats.org/officeDocument/2006/relationships/slide" Target="slides/slide142.xml"/><Relationship Id="rId6" Type="http://schemas.openxmlformats.org/officeDocument/2006/relationships/slide" Target="slides/slide1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145" Type="http://schemas.openxmlformats.org/officeDocument/2006/relationships/slide" Target="slides/slide140.xml"/><Relationship Id="rId8" Type="http://schemas.openxmlformats.org/officeDocument/2006/relationships/slide" Target="slides/slide3.xml"/><Relationship Id="rId144" Type="http://schemas.openxmlformats.org/officeDocument/2006/relationships/slide" Target="slides/slide13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9" Type="http://schemas.openxmlformats.org/officeDocument/2006/relationships/slide" Target="slides/slide134.xml"/><Relationship Id="rId138" Type="http://schemas.openxmlformats.org/officeDocument/2006/relationships/slide" Target="slides/slide133.xml"/><Relationship Id="rId137" Type="http://schemas.openxmlformats.org/officeDocument/2006/relationships/slide" Target="slides/slide132.xml"/><Relationship Id="rId132" Type="http://schemas.openxmlformats.org/officeDocument/2006/relationships/slide" Target="slides/slide127.xml"/><Relationship Id="rId131" Type="http://schemas.openxmlformats.org/officeDocument/2006/relationships/slide" Target="slides/slide126.xml"/><Relationship Id="rId130" Type="http://schemas.openxmlformats.org/officeDocument/2006/relationships/slide" Target="slides/slide125.xml"/><Relationship Id="rId136" Type="http://schemas.openxmlformats.org/officeDocument/2006/relationships/slide" Target="slides/slide131.xml"/><Relationship Id="rId135" Type="http://schemas.openxmlformats.org/officeDocument/2006/relationships/slide" Target="slides/slide130.xml"/><Relationship Id="rId134" Type="http://schemas.openxmlformats.org/officeDocument/2006/relationships/slide" Target="slides/slide129.xml"/><Relationship Id="rId133" Type="http://schemas.openxmlformats.org/officeDocument/2006/relationships/slide" Target="slides/slide12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172" Type="http://schemas.openxmlformats.org/officeDocument/2006/relationships/slide" Target="slides/slide167.xml"/><Relationship Id="rId65" Type="http://schemas.openxmlformats.org/officeDocument/2006/relationships/slide" Target="slides/slide60.xml"/><Relationship Id="rId171" Type="http://schemas.openxmlformats.org/officeDocument/2006/relationships/slide" Target="slides/slide166.xml"/><Relationship Id="rId68" Type="http://schemas.openxmlformats.org/officeDocument/2006/relationships/slide" Target="slides/slide63.xml"/><Relationship Id="rId170" Type="http://schemas.openxmlformats.org/officeDocument/2006/relationships/slide" Target="slides/slide165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165" Type="http://schemas.openxmlformats.org/officeDocument/2006/relationships/slide" Target="slides/slide160.xml"/><Relationship Id="rId69" Type="http://schemas.openxmlformats.org/officeDocument/2006/relationships/slide" Target="slides/slide64.xml"/><Relationship Id="rId164" Type="http://schemas.openxmlformats.org/officeDocument/2006/relationships/slide" Target="slides/slide159.xml"/><Relationship Id="rId163" Type="http://schemas.openxmlformats.org/officeDocument/2006/relationships/slide" Target="slides/slide158.xml"/><Relationship Id="rId162" Type="http://schemas.openxmlformats.org/officeDocument/2006/relationships/slide" Target="slides/slide157.xml"/><Relationship Id="rId169" Type="http://schemas.openxmlformats.org/officeDocument/2006/relationships/slide" Target="slides/slide164.xml"/><Relationship Id="rId168" Type="http://schemas.openxmlformats.org/officeDocument/2006/relationships/slide" Target="slides/slide163.xml"/><Relationship Id="rId167" Type="http://schemas.openxmlformats.org/officeDocument/2006/relationships/slide" Target="slides/slide162.xml"/><Relationship Id="rId166" Type="http://schemas.openxmlformats.org/officeDocument/2006/relationships/slide" Target="slides/slide161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161" Type="http://schemas.openxmlformats.org/officeDocument/2006/relationships/slide" Target="slides/slide156.xml"/><Relationship Id="rId54" Type="http://schemas.openxmlformats.org/officeDocument/2006/relationships/slide" Target="slides/slide49.xml"/><Relationship Id="rId160" Type="http://schemas.openxmlformats.org/officeDocument/2006/relationships/slide" Target="slides/slide155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159" Type="http://schemas.openxmlformats.org/officeDocument/2006/relationships/slide" Target="slides/slide154.xml"/><Relationship Id="rId59" Type="http://schemas.openxmlformats.org/officeDocument/2006/relationships/slide" Target="slides/slide54.xml"/><Relationship Id="rId154" Type="http://schemas.openxmlformats.org/officeDocument/2006/relationships/slide" Target="slides/slide149.xml"/><Relationship Id="rId58" Type="http://schemas.openxmlformats.org/officeDocument/2006/relationships/slide" Target="slides/slide53.xml"/><Relationship Id="rId153" Type="http://schemas.openxmlformats.org/officeDocument/2006/relationships/slide" Target="slides/slide148.xml"/><Relationship Id="rId152" Type="http://schemas.openxmlformats.org/officeDocument/2006/relationships/slide" Target="slides/slide147.xml"/><Relationship Id="rId151" Type="http://schemas.openxmlformats.org/officeDocument/2006/relationships/slide" Target="slides/slide146.xml"/><Relationship Id="rId158" Type="http://schemas.openxmlformats.org/officeDocument/2006/relationships/slide" Target="slides/slide153.xml"/><Relationship Id="rId157" Type="http://schemas.openxmlformats.org/officeDocument/2006/relationships/slide" Target="slides/slide152.xml"/><Relationship Id="rId156" Type="http://schemas.openxmlformats.org/officeDocument/2006/relationships/slide" Target="slides/slide151.xml"/><Relationship Id="rId155" Type="http://schemas.openxmlformats.org/officeDocument/2006/relationships/slide" Target="slides/slide15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6c701e871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6c701e87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76c701e871_0_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76c701e871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76c701e871_0_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76c701e871_0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76c701e871_0_6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76c701e871_0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76c701e871_0_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76c701e871_0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6c701e871_0_6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6c701e871_0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76c701e871_0_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76c701e871_0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76c701e871_0_6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76c701e871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76c701e871_0_6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76c701e871_0_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76c701e871_0_6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76c701e871_0_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76c701e871_0_6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76c701e871_0_6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6c701e871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6c701e871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76c701e871_0_6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76c701e871_0_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76c701e871_0_6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76c701e871_0_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76c701e871_0_6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76c701e871_0_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76c701e871_0_6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76c701e871_0_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76c701e871_0_7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76c701e871_0_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76c701e871_0_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76c701e871_0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76c701e871_0_7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76c701e871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76c701e871_0_7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76c701e871_0_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6c701e871_0_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6c701e871_0_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76c701e871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76c701e871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6c701e871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6c701e87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76c701e871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76c701e871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76c701e871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76c701e871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76c701e871_0_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76c701e871_0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76c701e871_0_7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76c701e871_0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76c701e871_0_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76c701e871_0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76c701e871_0_7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76c701e871_0_7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76c701e871_0_7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76c701e871_0_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76c701e871_0_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76c701e871_0_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76c701e871_0_7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76c701e871_0_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76c701e871_0_7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76c701e871_0_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6c701e871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6c701e871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76c701e871_0_7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76c701e871_0_7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76c701e871_0_7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76c701e871_0_7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76c701e871_0_7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76c701e871_0_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76c701e871_0_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76c701e871_0_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76c701e871_0_7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76c701e871_0_7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6c701e871_0_8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6c701e871_0_8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76c701e871_0_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76c701e871_0_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76c701e871_0_8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76c701e871_0_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76c701e871_0_8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76c701e871_0_8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76c701e871_0_8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76c701e871_0_8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6c701e871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6c701e871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76c701e871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76c701e871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76c701e871_0_8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76c701e871_0_8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76c701e871_0_8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76c701e871_0_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76c701e871_0_8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76c701e871_0_8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76c701e871_0_8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76c701e871_0_8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76c701e871_0_8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76c701e871_0_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76c701e871_0_8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76c701e871_0_8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76c701e871_0_8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76c701e871_0_8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76c701e871_0_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76c701e871_0_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76c701e871_0_8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76c701e871_0_8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6c701e871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76c701e871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76c701e871_0_8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76c701e871_0_8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76c701e871_0_9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76c701e871_0_9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76c701e871_0_9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76c701e871_0_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76c701e871_0_9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76c701e871_0_9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76c701e871_0_9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76c701e871_0_9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76c701e871_0_9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76c701e871_0_9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76c701e871_0_9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76c701e871_0_9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76c701e871_0_9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76c701e871_0_9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76c701e871_0_9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76c701e871_0_9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76c701e871_0_9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76c701e871_0_9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6c701e871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76c701e871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76c701e871_0_9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76c701e871_0_9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76c701e871_0_9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76c701e871_0_9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76c701e871_0_9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76c701e871_0_9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76c701e871_0_9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76c701e871_0_9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76c701e871_0_9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4" name="Google Shape;1154;g76c701e871_0_9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76c701e871_0_9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76c701e871_0_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76c701e871_0_9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76c701e871_0_9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76c701e871_0_9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76c701e871_0_9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76c701e871_0_10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76c701e871_0_10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76c701e871_0_10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76c701e871_0_10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6c701e871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6c701e871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76c701e871_0_10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76c701e871_0_1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76c701e871_0_10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76c701e871_0_10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76c701e871_0_10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76c701e871_0_10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76c701e871_0_10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76c701e871_0_1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76c701e871_0_10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76c701e871_0_10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76c701e871_0_10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76c701e871_0_1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76c701e871_0_10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76c701e871_0_10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76c701e871_0_10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76c701e871_0_1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76c701e871_0_10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76c701e871_0_10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6c701e871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6c701e871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76c701e871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76c701e871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6c701e87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6c701e87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6c701e871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6c701e871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6c701e871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6c701e871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6c701e871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6c701e871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6c701e871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6c701e871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6c701e871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6c701e871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6c701e871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76c701e871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6c701e871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6c701e871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6c701e871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6c701e871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6c701e871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6c701e871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6c701e871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6c701e871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6c701e87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6c701e87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6c701e871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76c701e871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76c701e871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76c701e871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76c701e871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76c701e871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6c701e871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6c701e871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6c701e871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6c701e871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6c701e871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6c701e871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6c701e871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76c701e871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6c701e871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76c701e871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6c701e871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76c701e871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6c701e871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6c701e871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6c701e87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6c701e87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6c701e871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76c701e871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76c701e871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76c701e871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76c701e871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76c701e871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76c701e871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76c701e871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76c701e871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76c701e871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76c701e871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76c701e871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76c701e871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76c701e871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76c701e871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76c701e871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76c701e871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76c701e871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6c701e871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76c701e871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6c701e87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6c701e87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6c701e871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76c701e871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76c701e871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76c701e871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76c701e871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76c701e871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76c701e871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76c701e871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76c701e871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76c701e871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76c701e871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76c701e871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76c701e871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76c701e871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76c701e871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76c701e871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76c701e871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76c701e871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76c701e871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76c701e871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6c701e871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6c701e87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76c701e871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76c701e871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76c701e871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76c701e871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76c701e871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76c701e871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76c701e871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76c701e871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76c701e871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76c701e871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76c701e871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76c701e871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76c701e871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76c701e871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76c701e871_0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76c701e871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76c701e871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76c701e871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76c701e871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76c701e871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6c701e87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6c701e87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76c701e871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76c701e871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76c701e871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76c701e871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76c701e871_0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76c701e871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76c701e871_0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76c701e871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76c701e871_0_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76c701e871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76c701e871_0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76c701e871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76c701e871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76c701e871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76c701e871_0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76c701e871_0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76c701e871_0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76c701e871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76c701e871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76c701e871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6c701e87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6c701e87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76c701e871_0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76c701e871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76c701e871_0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76c701e871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76c701e871_0_5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76c701e871_0_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76c701e871_0_5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76c701e871_0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76c701e871_0_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76c701e871_0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76c701e871_0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76c701e871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76c701e871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76c701e871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76c701e871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76c701e871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76c701e871_0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76c701e871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76c701e871_0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76c701e871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6c701e871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76c701e871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76c701e871_0_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76c701e871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76c701e871_0_5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76c701e871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76c701e871_0_5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76c701e871_0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76c701e871_0_5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76c701e871_0_5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76c701e871_0_5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76c701e871_0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76c701e871_0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76c701e871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76c701e871_0_5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76c701e871_0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76c701e871_0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76c701e871_0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76c701e871_0_6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76c701e871_0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76c701e871_0_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76c701e871_0_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6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23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6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6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6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35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6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6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6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6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6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6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27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6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6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6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6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28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6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6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24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6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6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6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6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29.pn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6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6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6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30.pn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6.pn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6.pn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6.pn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6.pn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32.pn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6.pn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6.pn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6.pn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37.png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6.png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6.png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6.png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6.png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40.png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6.png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6.png"/></Relationships>
</file>

<file path=ppt/slides/_rels/slide1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6.png"/></Relationships>
</file>

<file path=ppt/slides/_rels/slide1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38.png"/></Relationships>
</file>

<file path=ppt/slides/_rels/slide1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6.png"/></Relationships>
</file>

<file path=ppt/slides/_rels/slide1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6.png"/></Relationships>
</file>

<file path=ppt/slides/_rels/slide1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6.png"/></Relationships>
</file>

<file path=ppt/slides/_rels/slide1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6.png"/></Relationships>
</file>

<file path=ppt/slides/_rels/slide1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34.png"/></Relationships>
</file>

<file path=ppt/slides/_rels/slide1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8.xml"/><Relationship Id="rId3" Type="http://schemas.openxmlformats.org/officeDocument/2006/relationships/image" Target="../media/image6.png"/></Relationships>
</file>

<file path=ppt/slides/_rels/slide1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6.png"/></Relationships>
</file>

<file path=ppt/slides/_rels/slide1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6.png"/></Relationships>
</file>

<file path=ppt/slides/_rels/slide1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33.png"/></Relationships>
</file>

<file path=ppt/slides/_rels/slide1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6.png"/></Relationships>
</file>

<file path=ppt/slides/_rels/slide1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4.xml"/><Relationship Id="rId3" Type="http://schemas.openxmlformats.org/officeDocument/2006/relationships/image" Target="../media/image6.png"/></Relationships>
</file>

<file path=ppt/slides/_rels/slide1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5.xml"/><Relationship Id="rId3" Type="http://schemas.openxmlformats.org/officeDocument/2006/relationships/image" Target="../media/image6.png"/></Relationships>
</file>

<file path=ppt/slides/_rels/slide1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6.xml"/><Relationship Id="rId3" Type="http://schemas.openxmlformats.org/officeDocument/2006/relationships/image" Target="../media/image6.png"/></Relationships>
</file>

<file path=ppt/slides/_rels/slide1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39.png"/></Relationships>
</file>

<file path=ppt/slides/_rels/slide1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6.png"/></Relationships>
</file>

<file path=ppt/slides/_rels/slide1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6.png"/></Relationships>
</file>

<file path=ppt/slides/_rels/slide1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6.png"/></Relationships>
</file>

<file path=ppt/slides/_rels/slide1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2.xml"/><Relationship Id="rId3" Type="http://schemas.openxmlformats.org/officeDocument/2006/relationships/image" Target="../media/image6.png"/></Relationships>
</file>

<file path=ppt/slides/_rels/slide1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42.png"/></Relationships>
</file>

<file path=ppt/slides/_rels/slide1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6.png"/></Relationships>
</file>

<file path=ppt/slides/_rels/slide1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6.png"/></Relationships>
</file>

<file path=ppt/slides/_rels/slide1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6.png"/></Relationships>
</file>

<file path=ppt/slides/_rels/slide1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6.png"/></Relationships>
</file>

<file path=ppt/slides/_rels/slide1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8.xml"/><Relationship Id="rId3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9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0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4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6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6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6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0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6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6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6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6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6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6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8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6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6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6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21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6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135175" y="2069450"/>
            <a:ext cx="7082400" cy="18987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>
                <a:latin typeface="Handlee"/>
                <a:ea typeface="Handlee"/>
                <a:cs typeface="Handlee"/>
                <a:sym typeface="Handlee"/>
              </a:rPr>
              <a:t>Segment and blend</a:t>
            </a:r>
            <a:r>
              <a:rPr lang="en-GB" sz="7200">
                <a:latin typeface="Handlee"/>
                <a:ea typeface="Handlee"/>
                <a:cs typeface="Handlee"/>
                <a:sym typeface="Handlee"/>
              </a:rPr>
              <a:t>!</a:t>
            </a:r>
            <a:endParaRPr sz="7200"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bat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6" name="Google Shape;116;p22"/>
          <p:cNvSpPr/>
          <p:nvPr/>
        </p:nvSpPr>
        <p:spPr>
          <a:xfrm>
            <a:off x="4356325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11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112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six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24" name="Google Shape;724;p112"/>
          <p:cNvSpPr/>
          <p:nvPr/>
        </p:nvSpPr>
        <p:spPr>
          <a:xfrm>
            <a:off x="5877125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13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six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30" name="Google Shape;730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7100" y="81950"/>
            <a:ext cx="3249800" cy="3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114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114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box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37" name="Google Shape;737;p114"/>
          <p:cNvSpPr/>
          <p:nvPr/>
        </p:nvSpPr>
        <p:spPr>
          <a:xfrm>
            <a:off x="427670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115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115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box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44" name="Google Shape;744;p115"/>
          <p:cNvSpPr/>
          <p:nvPr/>
        </p:nvSpPr>
        <p:spPr>
          <a:xfrm>
            <a:off x="489070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11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116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box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51" name="Google Shape;751;p116"/>
          <p:cNvSpPr/>
          <p:nvPr/>
        </p:nvSpPr>
        <p:spPr>
          <a:xfrm>
            <a:off x="614040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17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box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57" name="Google Shape;757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7225" y="102075"/>
            <a:ext cx="3988391" cy="3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11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118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fox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64" name="Google Shape;764;p118"/>
          <p:cNvSpPr/>
          <p:nvPr/>
        </p:nvSpPr>
        <p:spPr>
          <a:xfrm>
            <a:off x="4268200" y="155720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119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19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fox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71" name="Google Shape;771;p119"/>
          <p:cNvSpPr/>
          <p:nvPr/>
        </p:nvSpPr>
        <p:spPr>
          <a:xfrm>
            <a:off x="4831875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120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120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fox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78" name="Google Shape;778;p120"/>
          <p:cNvSpPr/>
          <p:nvPr/>
        </p:nvSpPr>
        <p:spPr>
          <a:xfrm>
            <a:off x="601960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21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fox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84" name="Google Shape;784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253" y="142325"/>
            <a:ext cx="5114422" cy="341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3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3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bat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3" name="Google Shape;123;p23"/>
          <p:cNvSpPr/>
          <p:nvPr/>
        </p:nvSpPr>
        <p:spPr>
          <a:xfrm>
            <a:off x="509110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12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122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mix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91" name="Google Shape;791;p122"/>
          <p:cNvSpPr/>
          <p:nvPr/>
        </p:nvSpPr>
        <p:spPr>
          <a:xfrm>
            <a:off x="457200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123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123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mix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98" name="Google Shape;798;p123"/>
          <p:cNvSpPr/>
          <p:nvPr/>
        </p:nvSpPr>
        <p:spPr>
          <a:xfrm>
            <a:off x="4904175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124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24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mix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05" name="Google Shape;805;p124"/>
          <p:cNvSpPr/>
          <p:nvPr/>
        </p:nvSpPr>
        <p:spPr>
          <a:xfrm>
            <a:off x="5981225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25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mix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11" name="Google Shape;811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6101" y="51750"/>
            <a:ext cx="3571800" cy="360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p12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126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Twix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18" name="Google Shape;818;p126"/>
          <p:cNvSpPr/>
          <p:nvPr/>
        </p:nvSpPr>
        <p:spPr>
          <a:xfrm>
            <a:off x="4098975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Google Shape;823;p127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127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Twix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25" name="Google Shape;825;p127"/>
          <p:cNvSpPr/>
          <p:nvPr/>
        </p:nvSpPr>
        <p:spPr>
          <a:xfrm>
            <a:off x="490420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12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128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Twix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32" name="Google Shape;832;p128"/>
          <p:cNvSpPr/>
          <p:nvPr/>
        </p:nvSpPr>
        <p:spPr>
          <a:xfrm>
            <a:off x="529675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129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129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Twix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39" name="Google Shape;839;p129"/>
          <p:cNvSpPr/>
          <p:nvPr/>
        </p:nvSpPr>
        <p:spPr>
          <a:xfrm>
            <a:off x="649455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30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Twix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45" name="Google Shape;845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2613" y="92000"/>
            <a:ext cx="4598771" cy="324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131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131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Buzz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2" name="Google Shape;852;p131"/>
          <p:cNvSpPr/>
          <p:nvPr/>
        </p:nvSpPr>
        <p:spPr>
          <a:xfrm>
            <a:off x="403015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4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4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bat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0" name="Google Shape;130;p24"/>
          <p:cNvSpPr/>
          <p:nvPr/>
        </p:nvSpPr>
        <p:spPr>
          <a:xfrm>
            <a:off x="5796575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p13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132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Buzz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9" name="Google Shape;859;p132"/>
          <p:cNvSpPr/>
          <p:nvPr/>
        </p:nvSpPr>
        <p:spPr>
          <a:xfrm>
            <a:off x="467260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133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133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Buzz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66" name="Google Shape;866;p133"/>
          <p:cNvSpPr/>
          <p:nvPr/>
        </p:nvSpPr>
        <p:spPr>
          <a:xfrm>
            <a:off x="648085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34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Buzz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72" name="Google Shape;872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6925" y="142325"/>
            <a:ext cx="3310150" cy="331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135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135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frog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79" name="Google Shape;879;p135"/>
          <p:cNvSpPr/>
          <p:nvPr/>
        </p:nvSpPr>
        <p:spPr>
          <a:xfrm>
            <a:off x="3929200" y="146667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13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136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frog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86" name="Google Shape;886;p136"/>
          <p:cNvSpPr/>
          <p:nvPr/>
        </p:nvSpPr>
        <p:spPr>
          <a:xfrm>
            <a:off x="4653650" y="14293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Google Shape;891;p137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137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frog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3" name="Google Shape;893;p137"/>
          <p:cNvSpPr/>
          <p:nvPr/>
        </p:nvSpPr>
        <p:spPr>
          <a:xfrm>
            <a:off x="5176025" y="14293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13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138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frog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00" name="Google Shape;900;p138"/>
          <p:cNvSpPr/>
          <p:nvPr/>
        </p:nvSpPr>
        <p:spPr>
          <a:xfrm>
            <a:off x="6301175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39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frog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06" name="Google Shape;906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2500" y="71875"/>
            <a:ext cx="5057802" cy="337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140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140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stop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13" name="Google Shape;913;p140"/>
          <p:cNvSpPr/>
          <p:nvPr/>
        </p:nvSpPr>
        <p:spPr>
          <a:xfrm>
            <a:off x="4046500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" name="Google Shape;918;p141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41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stop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20" name="Google Shape;920;p141"/>
          <p:cNvSpPr/>
          <p:nvPr/>
        </p:nvSpPr>
        <p:spPr>
          <a:xfrm>
            <a:off x="4620225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bat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625" y="61825"/>
            <a:ext cx="6499600" cy="3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p14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142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stop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27" name="Google Shape;927;p142"/>
          <p:cNvSpPr/>
          <p:nvPr/>
        </p:nvSpPr>
        <p:spPr>
          <a:xfrm>
            <a:off x="5163750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Google Shape;932;p143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143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stop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4" name="Google Shape;934;p143"/>
          <p:cNvSpPr/>
          <p:nvPr/>
        </p:nvSpPr>
        <p:spPr>
          <a:xfrm>
            <a:off x="6130050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44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stop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40" name="Google Shape;940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1025" y="71875"/>
            <a:ext cx="3249800" cy="3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Google Shape;945;p145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145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drip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47" name="Google Shape;947;p145"/>
          <p:cNvSpPr/>
          <p:nvPr/>
        </p:nvSpPr>
        <p:spPr>
          <a:xfrm>
            <a:off x="4157200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Google Shape;952;p14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146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drip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54" name="Google Shape;954;p146"/>
          <p:cNvSpPr/>
          <p:nvPr/>
        </p:nvSpPr>
        <p:spPr>
          <a:xfrm>
            <a:off x="4763250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Google Shape;959;p147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147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drip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61" name="Google Shape;961;p147"/>
          <p:cNvSpPr/>
          <p:nvPr/>
        </p:nvSpPr>
        <p:spPr>
          <a:xfrm>
            <a:off x="5105475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14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48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drip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68" name="Google Shape;968;p148"/>
          <p:cNvSpPr/>
          <p:nvPr/>
        </p:nvSpPr>
        <p:spPr>
          <a:xfrm>
            <a:off x="6484450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49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drip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74" name="Google Shape;974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7575" y="112150"/>
            <a:ext cx="6344848" cy="3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Google Shape;979;p150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150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crab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1" name="Google Shape;981;p150"/>
          <p:cNvSpPr/>
          <p:nvPr/>
        </p:nvSpPr>
        <p:spPr>
          <a:xfrm>
            <a:off x="3947925" y="13417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151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151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crab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8" name="Google Shape;988;p151"/>
          <p:cNvSpPr/>
          <p:nvPr/>
        </p:nvSpPr>
        <p:spPr>
          <a:xfrm>
            <a:off x="4572000" y="14293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sit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4527425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Google Shape;993;p15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152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crab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95" name="Google Shape;995;p152"/>
          <p:cNvSpPr/>
          <p:nvPr/>
        </p:nvSpPr>
        <p:spPr>
          <a:xfrm>
            <a:off x="5175925" y="14293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Google Shape;1000;p153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153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crab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2" name="Google Shape;1002;p153"/>
          <p:cNvSpPr/>
          <p:nvPr/>
        </p:nvSpPr>
        <p:spPr>
          <a:xfrm>
            <a:off x="6212675" y="14293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54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crab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08" name="Google Shape;1008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7963" y="192675"/>
            <a:ext cx="4888064" cy="324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Google Shape;1013;p155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55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sand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5" name="Google Shape;1015;p155"/>
          <p:cNvSpPr/>
          <p:nvPr/>
        </p:nvSpPr>
        <p:spPr>
          <a:xfrm>
            <a:off x="3927800" y="14293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15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156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sand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22" name="Google Shape;1022;p156"/>
          <p:cNvSpPr/>
          <p:nvPr/>
        </p:nvSpPr>
        <p:spPr>
          <a:xfrm>
            <a:off x="4644000" y="14293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oogle Shape;1027;p157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157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sand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29" name="Google Shape;1029;p157"/>
          <p:cNvSpPr/>
          <p:nvPr/>
        </p:nvSpPr>
        <p:spPr>
          <a:xfrm>
            <a:off x="5157350" y="14293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Google Shape;1034;p15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158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sand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6" name="Google Shape;1036;p158"/>
          <p:cNvSpPr/>
          <p:nvPr/>
        </p:nvSpPr>
        <p:spPr>
          <a:xfrm>
            <a:off x="6000900" y="14293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59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sand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42" name="Google Shape;1042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675" y="152400"/>
            <a:ext cx="4870893" cy="324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Google Shape;1047;p160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160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h</a:t>
            </a: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49" name="Google Shape;1049;p160"/>
          <p:cNvSpPr/>
          <p:nvPr/>
        </p:nvSpPr>
        <p:spPr>
          <a:xfrm>
            <a:off x="3957600" y="14293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1054;p161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161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hand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56" name="Google Shape;1056;p161"/>
          <p:cNvSpPr/>
          <p:nvPr/>
        </p:nvSpPr>
        <p:spPr>
          <a:xfrm>
            <a:off x="4572000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7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sit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0" name="Google Shape;150;p27"/>
          <p:cNvSpPr/>
          <p:nvPr/>
        </p:nvSpPr>
        <p:spPr>
          <a:xfrm>
            <a:off x="4909925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1061;p16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162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hand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63" name="Google Shape;1063;p162"/>
          <p:cNvSpPr/>
          <p:nvPr/>
        </p:nvSpPr>
        <p:spPr>
          <a:xfrm>
            <a:off x="5296725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163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163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hand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70" name="Google Shape;1070;p163"/>
          <p:cNvSpPr/>
          <p:nvPr/>
        </p:nvSpPr>
        <p:spPr>
          <a:xfrm>
            <a:off x="6172450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64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hand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76" name="Google Shape;1076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3250" y="112150"/>
            <a:ext cx="2526211" cy="3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165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165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drum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83" name="Google Shape;1083;p165"/>
          <p:cNvSpPr/>
          <p:nvPr/>
        </p:nvSpPr>
        <p:spPr>
          <a:xfrm>
            <a:off x="3881975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Google Shape;1088;p16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166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drum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90" name="Google Shape;1090;p166"/>
          <p:cNvSpPr/>
          <p:nvPr/>
        </p:nvSpPr>
        <p:spPr>
          <a:xfrm>
            <a:off x="4501675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Google Shape;1095;p167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167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drum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97" name="Google Shape;1097;p167"/>
          <p:cNvSpPr/>
          <p:nvPr/>
        </p:nvSpPr>
        <p:spPr>
          <a:xfrm>
            <a:off x="5184800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" name="Google Shape;1102;p16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168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drum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04" name="Google Shape;1104;p168"/>
          <p:cNvSpPr/>
          <p:nvPr/>
        </p:nvSpPr>
        <p:spPr>
          <a:xfrm>
            <a:off x="6561075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69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drum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10" name="Google Shape;1110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9763" y="61825"/>
            <a:ext cx="3043318" cy="34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" name="Google Shape;1115;p170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170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swim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17" name="Google Shape;1117;p170"/>
          <p:cNvSpPr/>
          <p:nvPr/>
        </p:nvSpPr>
        <p:spPr>
          <a:xfrm>
            <a:off x="3833300" y="14293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2" name="Google Shape;1122;p171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171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swim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24" name="Google Shape;1124;p171"/>
          <p:cNvSpPr/>
          <p:nvPr/>
        </p:nvSpPr>
        <p:spPr>
          <a:xfrm>
            <a:off x="4698925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sit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7" name="Google Shape;157;p28"/>
          <p:cNvSpPr/>
          <p:nvPr/>
        </p:nvSpPr>
        <p:spPr>
          <a:xfrm>
            <a:off x="571530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Google Shape;1129;p17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172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swim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31" name="Google Shape;1131;p172"/>
          <p:cNvSpPr/>
          <p:nvPr/>
        </p:nvSpPr>
        <p:spPr>
          <a:xfrm>
            <a:off x="5071350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Google Shape;1136;p173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173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swim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38" name="Google Shape;1138;p173"/>
          <p:cNvSpPr/>
          <p:nvPr/>
        </p:nvSpPr>
        <p:spPr>
          <a:xfrm>
            <a:off x="6182075" y="15169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174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swim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44" name="Google Shape;1144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150" y="112150"/>
            <a:ext cx="7705711" cy="3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oogle Shape;1149;p175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175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cliff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1" name="Google Shape;1151;p175"/>
          <p:cNvSpPr/>
          <p:nvPr/>
        </p:nvSpPr>
        <p:spPr>
          <a:xfrm>
            <a:off x="3967650" y="14293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17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176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cliff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8" name="Google Shape;1158;p176"/>
          <p:cNvSpPr/>
          <p:nvPr/>
        </p:nvSpPr>
        <p:spPr>
          <a:xfrm>
            <a:off x="4330025" y="14293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Google Shape;1163;p177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177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cliff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65" name="Google Shape;1165;p177"/>
          <p:cNvSpPr/>
          <p:nvPr/>
        </p:nvSpPr>
        <p:spPr>
          <a:xfrm>
            <a:off x="4642050" y="14293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0" name="Google Shape;1170;p17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p178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cliff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2" name="Google Shape;1172;p178"/>
          <p:cNvSpPr/>
          <p:nvPr/>
        </p:nvSpPr>
        <p:spPr>
          <a:xfrm>
            <a:off x="6081425" y="1429325"/>
            <a:ext cx="31431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79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cliff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78" name="Google Shape;1178;p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700" y="71875"/>
            <a:ext cx="4876605" cy="3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Google Shape;1183;p180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180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muffin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5" name="Google Shape;1185;p180"/>
          <p:cNvSpPr/>
          <p:nvPr/>
        </p:nvSpPr>
        <p:spPr>
          <a:xfrm>
            <a:off x="3640250" y="1516925"/>
            <a:ext cx="32814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81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81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muffin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92" name="Google Shape;1192;p181"/>
          <p:cNvSpPr/>
          <p:nvPr/>
        </p:nvSpPr>
        <p:spPr>
          <a:xfrm>
            <a:off x="4314450" y="1516925"/>
            <a:ext cx="32814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sit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3" name="Google Shape;1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3888" y="82075"/>
            <a:ext cx="2036216" cy="3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" name="Google Shape;1197;p18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182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muffin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99" name="Google Shape;1199;p182"/>
          <p:cNvSpPr/>
          <p:nvPr/>
        </p:nvSpPr>
        <p:spPr>
          <a:xfrm>
            <a:off x="5540050" y="1516925"/>
            <a:ext cx="32814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" name="Google Shape;1204;p183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183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muffin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06" name="Google Shape;1206;p183"/>
          <p:cNvSpPr/>
          <p:nvPr/>
        </p:nvSpPr>
        <p:spPr>
          <a:xfrm>
            <a:off x="5862600" y="1516925"/>
            <a:ext cx="32814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" name="Google Shape;1211;p184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Google Shape;1212;p184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muffin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13" name="Google Shape;1213;p184"/>
          <p:cNvSpPr/>
          <p:nvPr/>
        </p:nvSpPr>
        <p:spPr>
          <a:xfrm>
            <a:off x="6897325" y="1516925"/>
            <a:ext cx="32814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185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muffin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19" name="Google Shape;1219;p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1163" y="61825"/>
            <a:ext cx="3541676" cy="354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Google Shape;1224;p18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p186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spell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26" name="Google Shape;1226;p186"/>
          <p:cNvSpPr/>
          <p:nvPr/>
        </p:nvSpPr>
        <p:spPr>
          <a:xfrm>
            <a:off x="3903650" y="1567150"/>
            <a:ext cx="32814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Google Shape;1231;p187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87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spell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33" name="Google Shape;1233;p187"/>
          <p:cNvSpPr/>
          <p:nvPr/>
        </p:nvSpPr>
        <p:spPr>
          <a:xfrm>
            <a:off x="4526475" y="1559925"/>
            <a:ext cx="32814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8" name="Google Shape;1238;p18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9" name="Google Shape;1239;p188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spell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40" name="Google Shape;1240;p188"/>
          <p:cNvSpPr/>
          <p:nvPr/>
        </p:nvSpPr>
        <p:spPr>
          <a:xfrm>
            <a:off x="5310075" y="1516925"/>
            <a:ext cx="32814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5" name="Google Shape;1245;p189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189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spell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47" name="Google Shape;1247;p189"/>
          <p:cNvSpPr/>
          <p:nvPr/>
        </p:nvSpPr>
        <p:spPr>
          <a:xfrm>
            <a:off x="6163975" y="1429325"/>
            <a:ext cx="3281400" cy="15213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90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spell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53" name="Google Shape;1253;p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9250" y="172525"/>
            <a:ext cx="3024345" cy="3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0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0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Handlee"/>
                <a:ea typeface="Handlee"/>
                <a:cs typeface="Handlee"/>
                <a:sym typeface="Handlee"/>
              </a:rPr>
              <a:t>tap</a:t>
            </a:r>
            <a:endParaRPr sz="96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70" name="Google Shape;170;p30"/>
          <p:cNvSpPr/>
          <p:nvPr/>
        </p:nvSpPr>
        <p:spPr>
          <a:xfrm>
            <a:off x="433620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1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1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Handlee"/>
                <a:ea typeface="Handlee"/>
                <a:cs typeface="Handlee"/>
                <a:sym typeface="Handlee"/>
              </a:rPr>
              <a:t>tap</a:t>
            </a:r>
            <a:endParaRPr sz="96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77" name="Google Shape;177;p31"/>
          <p:cNvSpPr/>
          <p:nvPr/>
        </p:nvSpPr>
        <p:spPr>
          <a:xfrm>
            <a:off x="490995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cat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4380025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2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Handlee"/>
                <a:ea typeface="Handlee"/>
                <a:cs typeface="Handlee"/>
                <a:sym typeface="Handlee"/>
              </a:rPr>
              <a:t>tap</a:t>
            </a:r>
            <a:endParaRPr sz="96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84" name="Google Shape;184;p32"/>
          <p:cNvSpPr/>
          <p:nvPr/>
        </p:nvSpPr>
        <p:spPr>
          <a:xfrm>
            <a:off x="556525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3663" y="132275"/>
            <a:ext cx="4135525" cy="429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3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Handlee"/>
                <a:ea typeface="Handlee"/>
                <a:cs typeface="Handlee"/>
                <a:sym typeface="Handlee"/>
              </a:rPr>
              <a:t>tap</a:t>
            </a:r>
            <a:endParaRPr sz="9600"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4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4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pan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7" name="Google Shape;197;p34"/>
          <p:cNvSpPr/>
          <p:nvPr/>
        </p:nvSpPr>
        <p:spPr>
          <a:xfrm>
            <a:off x="4369775" y="154740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5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pan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4" name="Google Shape;204;p35"/>
          <p:cNvSpPr/>
          <p:nvPr/>
        </p:nvSpPr>
        <p:spPr>
          <a:xfrm>
            <a:off x="504285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6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pan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1" name="Google Shape;211;p36"/>
          <p:cNvSpPr/>
          <p:nvPr/>
        </p:nvSpPr>
        <p:spPr>
          <a:xfrm>
            <a:off x="577620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3438" y="142350"/>
            <a:ext cx="5917125" cy="35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7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pan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8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map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4" name="Google Shape;224;p38"/>
          <p:cNvSpPr/>
          <p:nvPr/>
        </p:nvSpPr>
        <p:spPr>
          <a:xfrm>
            <a:off x="4501675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9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9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map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1" name="Google Shape;231;p39"/>
          <p:cNvSpPr/>
          <p:nvPr/>
        </p:nvSpPr>
        <p:spPr>
          <a:xfrm>
            <a:off x="518480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40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0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map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6038725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6500" y="61975"/>
            <a:ext cx="4971000" cy="38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1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map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cat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497275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2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mat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1" name="Google Shape;251;p42"/>
          <p:cNvSpPr/>
          <p:nvPr/>
        </p:nvSpPr>
        <p:spPr>
          <a:xfrm>
            <a:off x="457200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3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3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mat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8" name="Google Shape;258;p43"/>
          <p:cNvSpPr/>
          <p:nvPr/>
        </p:nvSpPr>
        <p:spPr>
          <a:xfrm>
            <a:off x="521620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4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4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mat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5" name="Google Shape;265;p44"/>
          <p:cNvSpPr/>
          <p:nvPr/>
        </p:nvSpPr>
        <p:spPr>
          <a:xfrm>
            <a:off x="598095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5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mat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71" name="Google Shape;271;p45"/>
          <p:cNvPicPr preferRelativeResize="0"/>
          <p:nvPr/>
        </p:nvPicPr>
        <p:blipFill rotWithShape="1">
          <a:blip r:embed="rId3">
            <a:alphaModFix/>
          </a:blip>
          <a:srcRect b="0" l="0" r="0" t="29002"/>
          <a:stretch/>
        </p:blipFill>
        <p:spPr>
          <a:xfrm>
            <a:off x="2181775" y="90400"/>
            <a:ext cx="4780435" cy="339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6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jam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8" name="Google Shape;278;p46"/>
          <p:cNvSpPr/>
          <p:nvPr/>
        </p:nvSpPr>
        <p:spPr>
          <a:xfrm>
            <a:off x="4159275" y="15371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7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7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jam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5" name="Google Shape;285;p47"/>
          <p:cNvSpPr/>
          <p:nvPr/>
        </p:nvSpPr>
        <p:spPr>
          <a:xfrm>
            <a:off x="474315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8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jam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2" name="Google Shape;292;p48"/>
          <p:cNvSpPr/>
          <p:nvPr/>
        </p:nvSpPr>
        <p:spPr>
          <a:xfrm>
            <a:off x="5911075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9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jam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98" name="Google Shape;29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6525" y="132275"/>
            <a:ext cx="3585625" cy="358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50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0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bed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5" name="Google Shape;305;p50"/>
          <p:cNvSpPr/>
          <p:nvPr/>
        </p:nvSpPr>
        <p:spPr>
          <a:xfrm>
            <a:off x="4313775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51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1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bed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" name="Google Shape;312;p51"/>
          <p:cNvSpPr/>
          <p:nvPr/>
        </p:nvSpPr>
        <p:spPr>
          <a:xfrm>
            <a:off x="501700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cat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6" name="Google Shape;76;p16"/>
          <p:cNvSpPr/>
          <p:nvPr/>
        </p:nvSpPr>
        <p:spPr>
          <a:xfrm>
            <a:off x="5937150" y="153700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2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bed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9" name="Google Shape;319;p52"/>
          <p:cNvSpPr/>
          <p:nvPr/>
        </p:nvSpPr>
        <p:spPr>
          <a:xfrm>
            <a:off x="5941225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3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bed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25" name="Google Shape;32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475" y="343650"/>
            <a:ext cx="5335050" cy="301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54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4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dig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2" name="Google Shape;332;p54"/>
          <p:cNvSpPr/>
          <p:nvPr/>
        </p:nvSpPr>
        <p:spPr>
          <a:xfrm>
            <a:off x="457200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5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5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dig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9" name="Google Shape;339;p55"/>
          <p:cNvSpPr/>
          <p:nvPr/>
        </p:nvSpPr>
        <p:spPr>
          <a:xfrm>
            <a:off x="4914225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5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6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dig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6" name="Google Shape;346;p56"/>
          <p:cNvSpPr/>
          <p:nvPr/>
        </p:nvSpPr>
        <p:spPr>
          <a:xfrm>
            <a:off x="5800275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7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dig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52" name="Google Shape;35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888" y="192575"/>
            <a:ext cx="5553075" cy="31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8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ten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9" name="Google Shape;359;p58"/>
          <p:cNvSpPr/>
          <p:nvPr/>
        </p:nvSpPr>
        <p:spPr>
          <a:xfrm>
            <a:off x="4343625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9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9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ten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6" name="Google Shape;366;p59"/>
          <p:cNvSpPr/>
          <p:nvPr/>
        </p:nvSpPr>
        <p:spPr>
          <a:xfrm>
            <a:off x="501670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60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0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ten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3" name="Google Shape;373;p60"/>
          <p:cNvSpPr/>
          <p:nvPr/>
        </p:nvSpPr>
        <p:spPr>
          <a:xfrm>
            <a:off x="5808900" y="15169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1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ten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79" name="Google Shape;37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1413" y="263125"/>
            <a:ext cx="5001175" cy="318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6813" y="62000"/>
            <a:ext cx="4630368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cat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6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62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van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6" name="Google Shape;386;p62"/>
          <p:cNvSpPr/>
          <p:nvPr/>
        </p:nvSpPr>
        <p:spPr>
          <a:xfrm>
            <a:off x="430200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3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3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van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3" name="Google Shape;393;p63"/>
          <p:cNvSpPr/>
          <p:nvPr/>
        </p:nvSpPr>
        <p:spPr>
          <a:xfrm>
            <a:off x="492485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64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4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van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00" name="Google Shape;400;p64"/>
          <p:cNvSpPr/>
          <p:nvPr/>
        </p:nvSpPr>
        <p:spPr>
          <a:xfrm>
            <a:off x="594955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5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van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06" name="Google Shape;40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475" y="92000"/>
            <a:ext cx="4973907" cy="324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6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red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3" name="Google Shape;413;p66"/>
          <p:cNvSpPr/>
          <p:nvPr/>
        </p:nvSpPr>
        <p:spPr>
          <a:xfrm>
            <a:off x="4211600" y="15671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67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67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red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20" name="Google Shape;420;p67"/>
          <p:cNvSpPr/>
          <p:nvPr/>
        </p:nvSpPr>
        <p:spPr>
          <a:xfrm>
            <a:off x="4914825" y="156717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6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68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red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27" name="Google Shape;427;p68"/>
          <p:cNvSpPr/>
          <p:nvPr/>
        </p:nvSpPr>
        <p:spPr>
          <a:xfrm>
            <a:off x="573860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9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red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33" name="Google Shape;43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3288" y="142325"/>
            <a:ext cx="5777421" cy="324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70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70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pen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0" name="Google Shape;440;p70"/>
          <p:cNvSpPr/>
          <p:nvPr/>
        </p:nvSpPr>
        <p:spPr>
          <a:xfrm>
            <a:off x="428195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71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71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pen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7" name="Google Shape;447;p71"/>
          <p:cNvSpPr/>
          <p:nvPr/>
        </p:nvSpPr>
        <p:spPr>
          <a:xfrm>
            <a:off x="4965075" y="14767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peg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" name="Google Shape;89;p18"/>
          <p:cNvSpPr/>
          <p:nvPr/>
        </p:nvSpPr>
        <p:spPr>
          <a:xfrm>
            <a:off x="4319775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7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72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pen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4" name="Google Shape;454;p72"/>
          <p:cNvSpPr/>
          <p:nvPr/>
        </p:nvSpPr>
        <p:spPr>
          <a:xfrm>
            <a:off x="5929475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pen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60" name="Google Shape;46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6500" y="202725"/>
            <a:ext cx="5950992" cy="3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74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74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hen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67" name="Google Shape;467;p74"/>
          <p:cNvSpPr/>
          <p:nvPr/>
        </p:nvSpPr>
        <p:spPr>
          <a:xfrm>
            <a:off x="4308925" y="146510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75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75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hen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4" name="Google Shape;474;p75"/>
          <p:cNvSpPr/>
          <p:nvPr/>
        </p:nvSpPr>
        <p:spPr>
          <a:xfrm>
            <a:off x="5023575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7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76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hen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1" name="Google Shape;481;p76"/>
          <p:cNvSpPr/>
          <p:nvPr/>
        </p:nvSpPr>
        <p:spPr>
          <a:xfrm>
            <a:off x="5959375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425" y="81950"/>
            <a:ext cx="5303149" cy="367492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77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hen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7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78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web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4" name="Google Shape;494;p78"/>
          <p:cNvSpPr/>
          <p:nvPr/>
        </p:nvSpPr>
        <p:spPr>
          <a:xfrm>
            <a:off x="4348325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79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79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w</a:t>
            </a: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eb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1" name="Google Shape;501;p79"/>
          <p:cNvSpPr/>
          <p:nvPr/>
        </p:nvSpPr>
        <p:spPr>
          <a:xfrm>
            <a:off x="5043275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80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80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web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8" name="Google Shape;508;p80"/>
          <p:cNvSpPr/>
          <p:nvPr/>
        </p:nvSpPr>
        <p:spPr>
          <a:xfrm>
            <a:off x="591905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5288" y="51750"/>
            <a:ext cx="3813425" cy="3657024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81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web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peg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6" name="Google Shape;96;p19"/>
          <p:cNvSpPr/>
          <p:nvPr/>
        </p:nvSpPr>
        <p:spPr>
          <a:xfrm>
            <a:off x="4992850" y="14767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8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82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wig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1" name="Google Shape;521;p82"/>
          <p:cNvSpPr/>
          <p:nvPr/>
        </p:nvSpPr>
        <p:spPr>
          <a:xfrm>
            <a:off x="4492500" y="15582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83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83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wig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8" name="Google Shape;528;p83"/>
          <p:cNvSpPr/>
          <p:nvPr/>
        </p:nvSpPr>
        <p:spPr>
          <a:xfrm>
            <a:off x="485415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84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84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wig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5" name="Google Shape;535;p84"/>
          <p:cNvSpPr/>
          <p:nvPr/>
        </p:nvSpPr>
        <p:spPr>
          <a:xfrm>
            <a:off x="583865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5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wig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41" name="Google Shape;54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6263" y="81925"/>
            <a:ext cx="3271465" cy="3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8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86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p</a:t>
            </a: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ig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48" name="Google Shape;548;p86"/>
          <p:cNvSpPr/>
          <p:nvPr/>
        </p:nvSpPr>
        <p:spPr>
          <a:xfrm>
            <a:off x="4388875" y="156637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87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87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pig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5" name="Google Shape;555;p87"/>
          <p:cNvSpPr/>
          <p:nvPr/>
        </p:nvSpPr>
        <p:spPr>
          <a:xfrm>
            <a:off x="4771375" y="156637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8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88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pig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62" name="Google Shape;562;p88"/>
          <p:cNvSpPr/>
          <p:nvPr/>
        </p:nvSpPr>
        <p:spPr>
          <a:xfrm>
            <a:off x="575825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9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pig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68" name="Google Shape;56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700" y="132275"/>
            <a:ext cx="4876605" cy="3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90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90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zip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75" name="Google Shape;575;p90"/>
          <p:cNvSpPr/>
          <p:nvPr/>
        </p:nvSpPr>
        <p:spPr>
          <a:xfrm>
            <a:off x="4459325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91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91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zip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2" name="Google Shape;582;p91"/>
          <p:cNvSpPr/>
          <p:nvPr/>
        </p:nvSpPr>
        <p:spPr>
          <a:xfrm>
            <a:off x="4811625" y="155720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 txBox="1"/>
          <p:nvPr/>
        </p:nvSpPr>
        <p:spPr>
          <a:xfrm>
            <a:off x="1628500" y="147675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peg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" name="Google Shape;103;p20"/>
          <p:cNvSpPr/>
          <p:nvPr/>
        </p:nvSpPr>
        <p:spPr>
          <a:xfrm>
            <a:off x="5896975" y="15529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9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92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zip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9" name="Google Shape;589;p92"/>
          <p:cNvSpPr/>
          <p:nvPr/>
        </p:nvSpPr>
        <p:spPr>
          <a:xfrm>
            <a:off x="5637475" y="156850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3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zip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95" name="Google Shape;59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6675" y="132250"/>
            <a:ext cx="1869492" cy="3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94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94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sun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2" name="Google Shape;602;p94"/>
          <p:cNvSpPr/>
          <p:nvPr/>
        </p:nvSpPr>
        <p:spPr>
          <a:xfrm>
            <a:off x="4288225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95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95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sun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9" name="Google Shape;609;p95"/>
          <p:cNvSpPr/>
          <p:nvPr/>
        </p:nvSpPr>
        <p:spPr>
          <a:xfrm>
            <a:off x="489215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9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96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sun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16" name="Google Shape;616;p96"/>
          <p:cNvSpPr/>
          <p:nvPr/>
        </p:nvSpPr>
        <p:spPr>
          <a:xfrm>
            <a:off x="5675725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7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sun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22" name="Google Shape;622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9350" y="81950"/>
            <a:ext cx="3420425" cy="341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9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98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bus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29" name="Google Shape;629;p98"/>
          <p:cNvSpPr/>
          <p:nvPr/>
        </p:nvSpPr>
        <p:spPr>
          <a:xfrm>
            <a:off x="4357150" y="15672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99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99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bus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36" name="Google Shape;636;p99"/>
          <p:cNvSpPr/>
          <p:nvPr/>
        </p:nvSpPr>
        <p:spPr>
          <a:xfrm>
            <a:off x="501140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100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100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bus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43" name="Google Shape;643;p100"/>
          <p:cNvSpPr/>
          <p:nvPr/>
        </p:nvSpPr>
        <p:spPr>
          <a:xfrm>
            <a:off x="5977700" y="15873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01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bus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49" name="Google Shape;649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3125" y="152400"/>
            <a:ext cx="4876605" cy="3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peg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175" y="152400"/>
            <a:ext cx="4876605" cy="3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102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102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run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56" name="Google Shape;656;p102"/>
          <p:cNvSpPr/>
          <p:nvPr/>
        </p:nvSpPr>
        <p:spPr>
          <a:xfrm>
            <a:off x="425650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103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103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run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63" name="Google Shape;663;p103"/>
          <p:cNvSpPr/>
          <p:nvPr/>
        </p:nvSpPr>
        <p:spPr>
          <a:xfrm>
            <a:off x="4890625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04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04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run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70" name="Google Shape;670;p104"/>
          <p:cNvSpPr/>
          <p:nvPr/>
        </p:nvSpPr>
        <p:spPr>
          <a:xfrm>
            <a:off x="5846875" y="160750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05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run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76" name="Google Shape;676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638" y="132300"/>
            <a:ext cx="5342725" cy="333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106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106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jug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3" name="Google Shape;683;p106"/>
          <p:cNvSpPr/>
          <p:nvPr/>
        </p:nvSpPr>
        <p:spPr>
          <a:xfrm>
            <a:off x="4226325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107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107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jug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0" name="Google Shape;690;p107"/>
          <p:cNvSpPr/>
          <p:nvPr/>
        </p:nvSpPr>
        <p:spPr>
          <a:xfrm>
            <a:off x="4870525" y="156725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108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108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jug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7" name="Google Shape;697;p108"/>
          <p:cNvSpPr/>
          <p:nvPr/>
        </p:nvSpPr>
        <p:spPr>
          <a:xfrm>
            <a:off x="6068350" y="15169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09"/>
          <p:cNvSpPr txBox="1"/>
          <p:nvPr/>
        </p:nvSpPr>
        <p:spPr>
          <a:xfrm>
            <a:off x="1487575" y="3554600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jug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03" name="Google Shape;70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7100" y="61800"/>
            <a:ext cx="3249799" cy="324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110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110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six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10" name="Google Shape;710;p110"/>
          <p:cNvSpPr/>
          <p:nvPr/>
        </p:nvSpPr>
        <p:spPr>
          <a:xfrm>
            <a:off x="4357225" y="1557200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111"/>
          <p:cNvPicPr preferRelativeResize="0"/>
          <p:nvPr/>
        </p:nvPicPr>
        <p:blipFill rotWithShape="1">
          <a:blip r:embed="rId3">
            <a:alphaModFix/>
          </a:blip>
          <a:srcRect b="928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111"/>
          <p:cNvSpPr txBox="1"/>
          <p:nvPr/>
        </p:nvSpPr>
        <p:spPr>
          <a:xfrm>
            <a:off x="1548150" y="1516925"/>
            <a:ext cx="6047700" cy="1346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Comic Sans MS"/>
                <a:ea typeface="Comic Sans MS"/>
                <a:cs typeface="Comic Sans MS"/>
                <a:sym typeface="Comic Sans MS"/>
              </a:rPr>
              <a:t>six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17" name="Google Shape;717;p111"/>
          <p:cNvSpPr/>
          <p:nvPr/>
        </p:nvSpPr>
        <p:spPr>
          <a:xfrm>
            <a:off x="4729650" y="1577325"/>
            <a:ext cx="3003600" cy="13461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